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57" r:id="rId4"/>
    <p:sldId id="267" r:id="rId5"/>
    <p:sldId id="268" r:id="rId6"/>
    <p:sldId id="269" r:id="rId7"/>
    <p:sldId id="266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2160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75077-A074-4E8C-B45E-964494945228}" type="datetimeFigureOut">
              <a:rPr lang="en-US"/>
              <a:t>5/28/2018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4C80B-8910-445E-8D30-7A590951118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1254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48A4-4B96-49F4-8C25-4C9D06114B2C}" type="datetimeFigureOut">
              <a:rPr lang="en-US"/>
              <a:t>5/28/2018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1F1E7-4EFD-4BFF-B438-FCD52FD36B1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356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the question that your experiment answers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1F1E7-4EFD-4BFF-B438-FCD52FD36B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2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4572000"/>
            <a:ext cx="121920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740333"/>
            <a:ext cx="10972800" cy="1263534"/>
          </a:xfrm>
        </p:spPr>
        <p:txBody>
          <a:bodyPr anchor="ctr">
            <a:normAutofit/>
          </a:bodyPr>
          <a:lstStyle>
            <a:lvl1pPr algn="l">
              <a:defRPr sz="58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103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286500"/>
            <a:ext cx="10972800" cy="45720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9" name="Picture 8" descr="Closeup of test tube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0"/>
            <a:ext cx="12188952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55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9310254" y="0"/>
            <a:ext cx="28817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310254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86900" y="685800"/>
            <a:ext cx="2324100" cy="54863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685800"/>
            <a:ext cx="8105775" cy="54863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64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308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92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53095"/>
            <a:ext cx="10972800" cy="2286000"/>
          </a:xfrm>
        </p:spPr>
        <p:txBody>
          <a:bodyPr anchor="b">
            <a:normAutofit/>
          </a:bodyPr>
          <a:lstStyle>
            <a:lvl1pPr>
              <a:defRPr sz="5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7531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250" y="5864054"/>
            <a:ext cx="10972800" cy="45004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724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091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23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032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032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06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59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5/28/2018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63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19" y="465512"/>
            <a:ext cx="350616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0519" y="3746500"/>
            <a:ext cx="3506162" cy="24257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0" y="465513"/>
            <a:ext cx="7048500" cy="5935287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020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466344"/>
            <a:ext cx="350215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48" y="3749040"/>
            <a:ext cx="3502152" cy="242316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309872" y="0"/>
            <a:ext cx="7882128" cy="6858000"/>
          </a:xfrm>
        </p:spPr>
        <p:txBody>
          <a:bodyPr tIns="7315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493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92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12700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716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" y="6394450"/>
            <a:ext cx="52387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F4C9F40-B079-4B71-A627-7266DFEA7F03}" type="slidenum">
              <a:rPr/>
              <a:p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402902D-A5F5-4D7D-AAA7-32469BA0BC4D}" type="datetimeFigureOut">
              <a:rPr lang="en-US"/>
              <a:pPr/>
              <a:t>5/28/2018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595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r" defTabSz="914400" rtl="1" eaLnBrk="1" latinLnBrk="0" hangingPunct="1">
        <a:spcBef>
          <a:spcPts val="2200"/>
        </a:spcBef>
        <a:buClr>
          <a:schemeClr val="tx1">
            <a:lumMod val="65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ts val="1600"/>
        </a:spcBef>
        <a:buClr>
          <a:schemeClr val="tx1">
            <a:lumMod val="6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ts val="1200"/>
        </a:spcBef>
        <a:buClr>
          <a:schemeClr val="tx1">
            <a:lumMod val="65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r" defTabSz="914400" rtl="1" eaLnBrk="1" latinLnBrk="0" hangingPunct="1">
        <a:spcBef>
          <a:spcPts val="10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28600" algn="r" defTabSz="914400" rtl="1" eaLnBrk="1" latinLnBrk="0" hangingPunct="1">
        <a:spcBef>
          <a:spcPts val="8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r" defTabSz="914400" rtl="1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228600" algn="r" defTabSz="914400" rtl="1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228600" algn="r" defTabSz="914400" rtl="1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Mongolian Baiti" panose="03000500000000000000" pitchFamily="66" charset="0"/>
                <a:cs typeface="Mongolian Baiti" panose="03000500000000000000" pitchFamily="66" charset="0"/>
              </a:rPr>
              <a:t>Data Science &amp; Machine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Mostafa Salah| Teacher assistant Math &amp; statistics Department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1B540E-88D8-498D-A5FE-B37746104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149" y="251399"/>
            <a:ext cx="6427304" cy="41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818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F9F4F1-26BC-444D-92E9-2772CBD3E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684" y="1487444"/>
            <a:ext cx="2521038" cy="41746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C452FC-7FDC-4B28-AFC0-35DC47274428}"/>
              </a:ext>
            </a:extLst>
          </p:cNvPr>
          <p:cNvSpPr txBox="1"/>
          <p:nvPr/>
        </p:nvSpPr>
        <p:spPr>
          <a:xfrm>
            <a:off x="437321" y="1512393"/>
            <a:ext cx="7858539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Ta:Mostafa salah eldin</a:t>
            </a: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Egypt</a:t>
            </a: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teacher assistant  Math &amp; statistics Department</a:t>
            </a: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Master of statistics Ain shams university (Excellent)</a:t>
            </a: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Age : 26 years</a:t>
            </a: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Languages : English, German and Russian</a:t>
            </a: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Computer statistical Software </a:t>
            </a:r>
          </a:p>
          <a:p>
            <a:pPr algn="ctr"/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Spss , Shazam , R , Python ,Ncss , Pass Ncss</a:t>
            </a:r>
          </a:p>
          <a:p>
            <a:pPr algn="ctr"/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Stata , Minitab and latex for researcher writing</a:t>
            </a:r>
          </a:p>
          <a:p>
            <a:endParaRPr lang="en-US" sz="2800" b="1" dirty="0"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endParaRPr lang="en-US" sz="2800" b="1" dirty="0"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r>
              <a:rPr lang="en-US" sz="28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endParaRPr lang="ar-EG" sz="2800" b="1" dirty="0">
              <a:latin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9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052"/>
            <a:ext cx="10972800" cy="5121043"/>
          </a:xfrm>
        </p:spPr>
        <p:txBody>
          <a:bodyPr>
            <a:normAutofit fontScale="90000"/>
          </a:bodyPr>
          <a:lstStyle/>
          <a:p>
            <a:pPr rtl="0"/>
            <a:r>
              <a:rPr lang="en-US" sz="6700" u="sng" dirty="0">
                <a:solidFill>
                  <a:srgbClr val="00B050"/>
                </a:solidFill>
              </a:rPr>
              <a:t>Course outline</a:t>
            </a:r>
            <a:br>
              <a:rPr lang="en-US" dirty="0"/>
            </a:br>
            <a:r>
              <a:rPr lang="en-US" sz="53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1-</a:t>
            </a:r>
            <a:r>
              <a:rPr lang="en-US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Building Predictive Analytics Capabilities</a:t>
            </a:r>
            <a:br>
              <a:rPr lang="ar-EG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53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2-</a:t>
            </a:r>
            <a:r>
              <a:rPr lang="en-US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Working with R &amp; R Studio</a:t>
            </a:r>
            <a:br>
              <a:rPr lang="en-US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53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3-</a:t>
            </a:r>
            <a:r>
              <a:rPr lang="en-US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Working with python &amp; python Studio</a:t>
            </a:r>
            <a:br>
              <a:rPr lang="ar-EG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53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4-</a:t>
            </a:r>
            <a:r>
              <a:rPr lang="en-US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EDA &amp; Model Selection</a:t>
            </a:r>
            <a:br>
              <a:rPr lang="en-US" sz="53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endParaRPr lang="en-US" sz="5300" dirty="0">
              <a:solidFill>
                <a:schemeClr val="accent4">
                  <a:lumMod val="75000"/>
                </a:schemeClr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Mostafa Salah| Teacher assistant Math &amp; statistics Department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F8C1B3-414D-4FAF-BB17-93E397174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937" y="0"/>
            <a:ext cx="2521038" cy="194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054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FA851-0057-4991-A36D-DFB3393C3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5-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Regression Analysis and ANOVA Concepts</a:t>
            </a:r>
            <a:br>
              <a:rPr lang="ar-EG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6-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Support Vector Machine</a:t>
            </a:r>
            <a:br>
              <a:rPr lang="ar-EG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7-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Decision Trees &amp; Random Forests</a:t>
            </a:r>
            <a:br>
              <a:rPr lang="ar-EG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8-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Market Basket and Product Recommendation Engines</a:t>
            </a:r>
            <a:b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9-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Cluster Analysis</a:t>
            </a:r>
            <a:endParaRPr lang="ar-EG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71841-CB12-4727-87C7-00BD894146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Mostafa Salah| Teacher assistant Math &amp; statistics Department</a:t>
            </a:r>
          </a:p>
          <a:p>
            <a:pPr algn="l" rtl="0"/>
            <a:endParaRPr lang="ar-E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0245A0-2DF0-44E6-A778-AC23A0396B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834" y="275905"/>
            <a:ext cx="2186609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8333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74421-D449-4482-8E42-EB5559DCB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10-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Artifical Neural Network</a:t>
            </a:r>
            <a:br>
              <a:rPr lang="ar-EG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11-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Time Series Forecasting</a:t>
            </a:r>
            <a:b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12-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Text Analytics</a:t>
            </a:r>
            <a:b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13-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Ridge Regression, LASSO, and Elastic Nets</a:t>
            </a:r>
            <a:b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14-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Hidden Markov Models</a:t>
            </a:r>
            <a:b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15-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Genetic Algorithms</a:t>
            </a:r>
            <a:endParaRPr lang="ar-EG" sz="4800" dirty="0">
              <a:solidFill>
                <a:schemeClr val="accent4">
                  <a:lumMod val="75000"/>
                </a:schemeClr>
              </a:solidFill>
              <a:latin typeface="Mongolian Baiti" panose="03000500000000000000" pitchFamily="66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BB4CB-D196-4E17-9FF1-7899CCF35A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rgbClr val="FFFF00"/>
                </a:solidFill>
              </a:rPr>
              <a:t>Mostafa Salah| Teacher assistant Math &amp; statistics Department</a:t>
            </a:r>
          </a:p>
          <a:p>
            <a:endParaRPr lang="ar-E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06EE80-4CBE-4A2D-A8B8-A45F51443D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406" y="275905"/>
            <a:ext cx="252103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64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CB9C4-A1B8-4D96-B6F5-B7E21733A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16-</a:t>
            </a:r>
            <a:r>
              <a:rPr lang="fr-FR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MARS, Logistic Regression, &amp; Survival Analysis</a:t>
            </a:r>
            <a:br>
              <a:rPr lang="ar-EG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17-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Fourier Analysis</a:t>
            </a:r>
            <a:br>
              <a:rPr lang="ar-EG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18-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Deep Learning &amp; Image Processing</a:t>
            </a:r>
            <a:b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19-</a:t>
            </a:r>
            <a:r>
              <a:rPr lang="en-US" sz="4800" dirty="0">
                <a:solidFill>
                  <a:schemeClr val="accent4">
                    <a:lumMod val="75000"/>
                  </a:schemeClr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Big Data Fundamentals for Data Scientists</a:t>
            </a:r>
            <a:endParaRPr lang="ar-EG" sz="4800" dirty="0">
              <a:solidFill>
                <a:schemeClr val="accent4">
                  <a:lumMod val="75000"/>
                </a:schemeClr>
              </a:solidFill>
              <a:latin typeface="Mongolian Baiti" panose="03000500000000000000" pitchFamily="66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DB921-A45D-46C5-85CE-77B3A6F6D5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rgbClr val="FFFF00"/>
                </a:solidFill>
              </a:rPr>
              <a:t>Mostafa Salah| Teacher assistant Math &amp; statistics Department</a:t>
            </a:r>
          </a:p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459071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078971-6E50-4D5A-881C-2EB739064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9" t="18628" r="13526" b="16209"/>
          <a:stretch/>
        </p:blipFill>
        <p:spPr>
          <a:xfrm>
            <a:off x="3710609" y="5188225"/>
            <a:ext cx="4373218" cy="16697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4BA3ED-6877-4815-8D7F-E96A99F24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99" y="527695"/>
            <a:ext cx="2521038" cy="420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44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44736b4f684bc95f7444a507d4b5537e0451034"/>
</p:tagLst>
</file>

<file path=ppt/theme/theme1.xml><?xml version="1.0" encoding="utf-8"?>
<a:theme xmlns:a="http://schemas.openxmlformats.org/drawingml/2006/main" name="Science Project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001060.potx" id="{B0D06C54-B873-49D2-AD73-EE9BB8599BFF}" vid="{334807F6-B3E0-4323-AC38-BDC7A606DAA1}"/>
    </a:ext>
  </a:extLst>
</a:theme>
</file>

<file path=ppt/theme/theme2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project presentation (widescreen)</Template>
  <TotalTime>72</TotalTime>
  <Words>134</Words>
  <Application>Microsoft Office PowerPoint</Application>
  <PresentationFormat>Widescreen</PresentationFormat>
  <Paragraphs>24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Mongolian Baiti</vt:lpstr>
      <vt:lpstr>Tahoma</vt:lpstr>
      <vt:lpstr>Science Project 16x9</vt:lpstr>
      <vt:lpstr>Data Science &amp; Machine Learning</vt:lpstr>
      <vt:lpstr>PowerPoint Presentation</vt:lpstr>
      <vt:lpstr>Course outline 1-Building Predictive Analytics Capabilities 2-Working with R &amp; R Studio 3-Working with python &amp; python Studio 4-EDA &amp; Model Selection </vt:lpstr>
      <vt:lpstr>5-Regression Analysis and ANOVA Concepts 6-Support Vector Machine 7-Decision Trees &amp; Random Forests 8-Market Basket and Product Recommendation Engines 9-Cluster Analysis</vt:lpstr>
      <vt:lpstr>10-Artifical Neural Network 11-Time Series Forecasting 12-Text Analytics 13-Ridge Regression, LASSO, and Elastic Nets 14-Hidden Markov Models 15-Genetic Algorithms</vt:lpstr>
      <vt:lpstr>16-MARS, Logistic Regression, &amp; Survival Analysis 17-Fourier Analysis 18-Deep Learning &amp; Image Processing 19-Big Data Fundamentals for Data Scientists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Science &amp; Machine Learning</dc:title>
  <dc:creator>mostafa salah</dc:creator>
  <cp:lastModifiedBy>mostafa salah</cp:lastModifiedBy>
  <cp:revision>20</cp:revision>
  <dcterms:created xsi:type="dcterms:W3CDTF">2018-05-28T07:43:17Z</dcterms:created>
  <dcterms:modified xsi:type="dcterms:W3CDTF">2018-05-28T08:55:39Z</dcterms:modified>
</cp:coreProperties>
</file>