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665C"/>
    <a:srgbClr val="F7EACD"/>
    <a:srgbClr val="F5E4BD"/>
    <a:srgbClr val="F1D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28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6CCD0-CF83-43CE-AF3C-5A66094F4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3338DC-D8BD-4035-B426-D2498331E9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AB421-20D7-4B2E-BB41-E16A1E2B9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D4CEF-F755-49BD-A303-E03A1D47B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32B6D-8E6C-4ACE-88A1-FF8EF008C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32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51203-03A1-4E28-B4C5-0361AECAB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F07EC8-8880-4D7E-A1B5-D908E5F88B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F0085-69EC-4CC8-8EC6-2AA936C29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CC50-43F2-4730-9302-09846F86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3BB48-81BC-4792-BD69-34CF0A137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2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B4B2CB-E893-4F9D-BE39-9C3C9983D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4750B5-421B-426E-98AF-06EDACDAD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39F16-EC84-4FC0-9E26-D1490301E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02FFF-D498-4C42-A592-C1D42CC4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53877-2875-4095-B796-19B64A1A7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26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92B0A-49B6-42EF-A819-3501D7F6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A121F-CA6C-4A53-A85E-CFBE21C86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1AE25-301A-49FF-8A31-6B774DDF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5C010-CC9D-4712-841C-2FB54E74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BAC113-852E-45CD-B480-020631185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6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C15B9-EC25-42B4-8250-4D228472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C5063-F784-4596-B359-21245D9D5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438D2-C485-475E-837A-4C004A32B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A12CE-FF7C-4902-BA87-15CDE32CA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0612A-0737-4545-AD13-D8FE3FDB1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7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8E7DC-71B6-434B-9B9C-E12C4A217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78E257-C4A7-417A-9ACA-46E18A2A66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028B3-44E0-4EBC-9132-0AACFCE1CC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3BFFD-ADFC-4A9C-85B6-19B4C9147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B71C1-6957-44EE-818A-12754D48C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1434A6-CAE8-44E0-AAE2-411D1DEF2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02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4D611-07B7-4F26-B2A0-538E9FE7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0013E5-4CBA-4E4E-A8F8-27B36351F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70700-B953-403E-A699-C3C4F26AD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CCEEF-5D42-4230-A8A7-E9C17C527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4D2960-8488-40EE-93DF-2DD67F3C18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1828CC-1765-4438-83DB-587759A1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5A3181-1DDF-42EE-B1A7-7B92A4835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D4DBD8-291A-4D54-9513-963696220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2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E7786-72A3-4C01-A382-03E10D14D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40E80B-52A7-4A0C-A03A-2BABE9905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F6D2A2-7232-4B0A-91FA-33E494E2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8C70E7-A4EC-4911-A63B-9FA6812BA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60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3CAC79-31EB-4F86-90AD-E1BAD7298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0358A6-44A1-4E8A-ACFD-44D5BBFC3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FF90B-DC1D-4FCD-8837-DF086C755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87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CCD61-1A94-4F3F-8EFE-4DB1193B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EC009-95E7-4E06-A749-4837B24B4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150F8-E3BD-445B-A321-0401CB8C95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2DEA67-46DB-498E-8112-BD039DA9F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ED502-738C-4ED3-AD47-5D2E4288A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013099-871C-454D-AB8F-42914A95D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9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57ED9-902B-4E38-A1BF-6AEF2D6A6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71A0F1-13F2-4195-AE32-8B30084DC4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74DFA-0B6C-408D-89A9-61A49698F3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F801E2-BCB0-438C-9383-861B573B1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4E0372-5738-4F53-BC79-B6E1BFE1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31F50-36B6-49CB-B202-EBB244D4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338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655515-B08A-474D-8CA4-F34E2FE44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EF477-0BBD-4A59-9128-66A5700E2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52003-EC78-4E20-9E90-B4C04D156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43854-CF33-439F-A8B3-F99094B55764}" type="datetimeFigureOut">
              <a:rPr lang="en-US" smtClean="0"/>
              <a:t>19-Jan-22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1B5FB-8EEE-41A4-9596-E51FFBC46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E3D0B-9EA9-48AF-89B7-345837312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7BDEE-1AC1-4AD0-BAAB-55D576A3D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5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microsoft.com/office/2007/relationships/media" Target="../media/media4.mp3"/><Relationship Id="rId11" Type="http://schemas.openxmlformats.org/officeDocument/2006/relationships/image" Target="../media/image4.png"/><Relationship Id="rId5" Type="http://schemas.openxmlformats.org/officeDocument/2006/relationships/audio" Target="NULL" TargetMode="External"/><Relationship Id="rId10" Type="http://schemas.openxmlformats.org/officeDocument/2006/relationships/image" Target="../media/image3.png"/><Relationship Id="rId4" Type="http://schemas.microsoft.com/office/2007/relationships/media" Target="../media/media3.mp4"/><Relationship Id="rId9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VIDEO 1">
            <a:hlinkClick r:id="" action="ppaction://media"/>
            <a:extLst>
              <a:ext uri="{FF2B5EF4-FFF2-40B4-BE49-F238E27FC236}">
                <a16:creationId xmlns:a16="http://schemas.microsoft.com/office/drawing/2014/main" id="{59A580DF-DF1B-42E7-8E37-67AA3043902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4108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57200" y="-26788"/>
            <a:ext cx="13106400" cy="6911578"/>
          </a:xfrm>
          <a:prstGeom prst="rect">
            <a:avLst/>
          </a:prstGeom>
        </p:spPr>
      </p:pic>
      <p:sp>
        <p:nvSpPr>
          <p:cNvPr id="36" name="-">
            <a:extLst>
              <a:ext uri="{FF2B5EF4-FFF2-40B4-BE49-F238E27FC236}">
                <a16:creationId xmlns:a16="http://schemas.microsoft.com/office/drawing/2014/main" id="{18DA9DE0-9031-4CB4-8E31-CA59AC7A58D7}"/>
              </a:ext>
            </a:extLst>
          </p:cNvPr>
          <p:cNvSpPr/>
          <p:nvPr/>
        </p:nvSpPr>
        <p:spPr>
          <a:xfrm>
            <a:off x="-1184821" y="-3851819"/>
            <a:ext cx="14561642" cy="14561638"/>
          </a:xfrm>
          <a:custGeom>
            <a:avLst/>
            <a:gdLst>
              <a:gd name="connsiteX0" fmla="*/ 14561641 w 14561642"/>
              <a:gd name="connsiteY0" fmla="*/ 7280820 h 14561638"/>
              <a:gd name="connsiteX1" fmla="*/ 7280820 w 14561642"/>
              <a:gd name="connsiteY1" fmla="*/ 14561638 h 14561638"/>
              <a:gd name="connsiteX2" fmla="*/ -1 w 14561642"/>
              <a:gd name="connsiteY2" fmla="*/ 7280819 h 14561638"/>
              <a:gd name="connsiteX3" fmla="*/ 7280820 w 14561642"/>
              <a:gd name="connsiteY3" fmla="*/ -1 h 14561638"/>
              <a:gd name="connsiteX4" fmla="*/ 14561641 w 14561642"/>
              <a:gd name="connsiteY4" fmla="*/ 7280820 h 1456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61642" h="14561638">
                <a:moveTo>
                  <a:pt x="14561641" y="7280820"/>
                </a:moveTo>
                <a:cubicBezTo>
                  <a:pt x="14561641" y="11301905"/>
                  <a:pt x="11301907" y="14561638"/>
                  <a:pt x="7280820" y="14561638"/>
                </a:cubicBezTo>
                <a:cubicBezTo>
                  <a:pt x="3259734" y="14561638"/>
                  <a:pt x="-1" y="11301904"/>
                  <a:pt x="-1" y="7280819"/>
                </a:cubicBezTo>
                <a:cubicBezTo>
                  <a:pt x="-1" y="3259733"/>
                  <a:pt x="3259734" y="-1"/>
                  <a:pt x="7280820" y="-1"/>
                </a:cubicBezTo>
                <a:cubicBezTo>
                  <a:pt x="11301907" y="-1"/>
                  <a:pt x="14561641" y="3259733"/>
                  <a:pt x="14561641" y="7280820"/>
                </a:cubicBezTo>
                <a:close/>
              </a:path>
            </a:pathLst>
          </a:custGeom>
          <a:solidFill>
            <a:schemeClr val="bg1"/>
          </a:solidFill>
          <a:ln w="14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F223C880-84E4-446C-8781-B38431AA58B7}"/>
              </a:ext>
            </a:extLst>
          </p:cNvPr>
          <p:cNvSpPr/>
          <p:nvPr/>
        </p:nvSpPr>
        <p:spPr>
          <a:xfrm>
            <a:off x="-1187763" y="-3854761"/>
            <a:ext cx="14561642" cy="14561638"/>
          </a:xfrm>
          <a:custGeom>
            <a:avLst/>
            <a:gdLst>
              <a:gd name="connsiteX0" fmla="*/ 14561641 w 14561642"/>
              <a:gd name="connsiteY0" fmla="*/ 7280820 h 14561638"/>
              <a:gd name="connsiteX1" fmla="*/ 7280820 w 14561642"/>
              <a:gd name="connsiteY1" fmla="*/ 14561638 h 14561638"/>
              <a:gd name="connsiteX2" fmla="*/ -1 w 14561642"/>
              <a:gd name="connsiteY2" fmla="*/ 7280819 h 14561638"/>
              <a:gd name="connsiteX3" fmla="*/ 7280820 w 14561642"/>
              <a:gd name="connsiteY3" fmla="*/ -1 h 14561638"/>
              <a:gd name="connsiteX4" fmla="*/ 14561641 w 14561642"/>
              <a:gd name="connsiteY4" fmla="*/ 7280820 h 1456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61642" h="14561638">
                <a:moveTo>
                  <a:pt x="14561641" y="7280820"/>
                </a:moveTo>
                <a:cubicBezTo>
                  <a:pt x="14561641" y="11301905"/>
                  <a:pt x="11301907" y="14561638"/>
                  <a:pt x="7280820" y="14561638"/>
                </a:cubicBezTo>
                <a:cubicBezTo>
                  <a:pt x="3259734" y="14561638"/>
                  <a:pt x="-1" y="11301904"/>
                  <a:pt x="-1" y="7280819"/>
                </a:cubicBezTo>
                <a:cubicBezTo>
                  <a:pt x="-1" y="3259733"/>
                  <a:pt x="3259734" y="-1"/>
                  <a:pt x="7280820" y="-1"/>
                </a:cubicBezTo>
                <a:cubicBezTo>
                  <a:pt x="11301907" y="-1"/>
                  <a:pt x="14561641" y="3259733"/>
                  <a:pt x="14561641" y="7280820"/>
                </a:cubicBezTo>
                <a:close/>
              </a:path>
            </a:pathLst>
          </a:custGeom>
          <a:solidFill>
            <a:srgbClr val="F1D79F"/>
          </a:solidFill>
          <a:ln w="14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7" name="-">
            <a:extLst>
              <a:ext uri="{FF2B5EF4-FFF2-40B4-BE49-F238E27FC236}">
                <a16:creationId xmlns:a16="http://schemas.microsoft.com/office/drawing/2014/main" id="{2C8B8141-8545-4F0D-992F-26B6F1561C47}"/>
              </a:ext>
            </a:extLst>
          </p:cNvPr>
          <p:cNvGrpSpPr/>
          <p:nvPr/>
        </p:nvGrpSpPr>
        <p:grpSpPr>
          <a:xfrm>
            <a:off x="-1789132" y="-4419691"/>
            <a:ext cx="15765810" cy="15690351"/>
            <a:chOff x="-1789132" y="-4419691"/>
            <a:chExt cx="15765810" cy="15690351"/>
          </a:xfrm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D31593AD-87BF-411A-B2DF-D74727E232B9}"/>
                </a:ext>
              </a:extLst>
            </p:cNvPr>
            <p:cNvSpPr/>
            <p:nvPr/>
          </p:nvSpPr>
          <p:spPr>
            <a:xfrm>
              <a:off x="-1789132" y="-4419691"/>
              <a:ext cx="15458716" cy="15690351"/>
            </a:xfrm>
            <a:custGeom>
              <a:avLst/>
              <a:gdLst>
                <a:gd name="connsiteX0" fmla="*/ 7916968 w 15458716"/>
                <a:gd name="connsiteY0" fmla="*/ 7825245 h 15690351"/>
                <a:gd name="connsiteX1" fmla="*/ 7921726 w 15458716"/>
                <a:gd name="connsiteY1" fmla="*/ 7826625 h 15690351"/>
                <a:gd name="connsiteX2" fmla="*/ 7923622 w 15458716"/>
                <a:gd name="connsiteY2" fmla="*/ 7827841 h 15690351"/>
                <a:gd name="connsiteX3" fmla="*/ 7923382 w 15458716"/>
                <a:gd name="connsiteY3" fmla="*/ 7831038 h 15690351"/>
                <a:gd name="connsiteX4" fmla="*/ 7916968 w 15458716"/>
                <a:gd name="connsiteY4" fmla="*/ 7825245 h 15690351"/>
                <a:gd name="connsiteX5" fmla="*/ 6647980 w 15458716"/>
                <a:gd name="connsiteY5" fmla="*/ 7620657 h 15690351"/>
                <a:gd name="connsiteX6" fmla="*/ 7602723 w 15458716"/>
                <a:gd name="connsiteY6" fmla="*/ 7748594 h 15690351"/>
                <a:gd name="connsiteX7" fmla="*/ 7923381 w 15458716"/>
                <a:gd name="connsiteY7" fmla="*/ 7842806 h 15690351"/>
                <a:gd name="connsiteX8" fmla="*/ 7923381 w 15458716"/>
                <a:gd name="connsiteY8" fmla="*/ 7842805 h 15690351"/>
                <a:gd name="connsiteX9" fmla="*/ 15458716 w 15458716"/>
                <a:gd name="connsiteY9" fmla="*/ 9995127 h 15690351"/>
                <a:gd name="connsiteX10" fmla="*/ 14842295 w 15458716"/>
                <a:gd name="connsiteY10" fmla="*/ 11526615 h 15690351"/>
                <a:gd name="connsiteX11" fmla="*/ 13888976 w 15458716"/>
                <a:gd name="connsiteY11" fmla="*/ 12919813 h 15690351"/>
                <a:gd name="connsiteX12" fmla="*/ 7900490 w 15458716"/>
                <a:gd name="connsiteY12" fmla="*/ 8149082 h 15690351"/>
                <a:gd name="connsiteX13" fmla="*/ 7923381 w 15458716"/>
                <a:gd name="connsiteY13" fmla="*/ 7842806 h 15690351"/>
                <a:gd name="connsiteX14" fmla="*/ 7894784 w 15458716"/>
                <a:gd name="connsiteY14" fmla="*/ 7846461 h 15690351"/>
                <a:gd name="connsiteX15" fmla="*/ 7744471 w 15458716"/>
                <a:gd name="connsiteY15" fmla="*/ 8106212 h 15690351"/>
                <a:gd name="connsiteX16" fmla="*/ 10973117 w 15458716"/>
                <a:gd name="connsiteY16" fmla="*/ 15044182 h 15690351"/>
                <a:gd name="connsiteX17" fmla="*/ 9799123 w 15458716"/>
                <a:gd name="connsiteY17" fmla="*/ 15441397 h 15690351"/>
                <a:gd name="connsiteX18" fmla="*/ 8541272 w 15458716"/>
                <a:gd name="connsiteY18" fmla="*/ 15644420 h 15690351"/>
                <a:gd name="connsiteX19" fmla="*/ 7768908 w 15458716"/>
                <a:gd name="connsiteY19" fmla="*/ 15609111 h 15690351"/>
                <a:gd name="connsiteX20" fmla="*/ 7648862 w 15458716"/>
                <a:gd name="connsiteY20" fmla="*/ 8019377 h 15690351"/>
                <a:gd name="connsiteX21" fmla="*/ 7891104 w 15458716"/>
                <a:gd name="connsiteY21" fmla="*/ 7846931 h 15690351"/>
                <a:gd name="connsiteX22" fmla="*/ 7651271 w 15458716"/>
                <a:gd name="connsiteY22" fmla="*/ 7877589 h 15690351"/>
                <a:gd name="connsiteX23" fmla="*/ 4090983 w 15458716"/>
                <a:gd name="connsiteY23" fmla="*/ 13965814 h 15690351"/>
                <a:gd name="connsiteX24" fmla="*/ 4241043 w 15458716"/>
                <a:gd name="connsiteY24" fmla="*/ 14747006 h 15690351"/>
                <a:gd name="connsiteX25" fmla="*/ 1900411 w 15458716"/>
                <a:gd name="connsiteY25" fmla="*/ 12584387 h 15690351"/>
                <a:gd name="connsiteX26" fmla="*/ 6468632 w 15458716"/>
                <a:gd name="connsiteY26" fmla="*/ 7621186 h 15690351"/>
                <a:gd name="connsiteX27" fmla="*/ 6647980 w 15458716"/>
                <a:gd name="connsiteY27" fmla="*/ 7620657 h 15690351"/>
                <a:gd name="connsiteX28" fmla="*/ 3449201 w 15458716"/>
                <a:gd name="connsiteY28" fmla="*/ 4944702 h 15690351"/>
                <a:gd name="connsiteX29" fmla="*/ 7923382 w 15458716"/>
                <a:gd name="connsiteY29" fmla="*/ 7842806 h 15690351"/>
                <a:gd name="connsiteX30" fmla="*/ 745544 w 15458716"/>
                <a:gd name="connsiteY30" fmla="*/ 8713738 h 15690351"/>
                <a:gd name="connsiteX31" fmla="*/ 233576 w 15458716"/>
                <a:gd name="connsiteY31" fmla="*/ 9321331 h 15690351"/>
                <a:gd name="connsiteX32" fmla="*/ 439540 w 15458716"/>
                <a:gd name="connsiteY32" fmla="*/ 6150961 h 15690351"/>
                <a:gd name="connsiteX33" fmla="*/ 3449201 w 15458716"/>
                <a:gd name="connsiteY33" fmla="*/ 4944702 h 15690351"/>
                <a:gd name="connsiteX34" fmla="*/ 14099354 w 15458716"/>
                <a:gd name="connsiteY34" fmla="*/ 2998246 h 15690351"/>
                <a:gd name="connsiteX35" fmla="*/ 15355734 w 15458716"/>
                <a:gd name="connsiteY35" fmla="*/ 5919989 h 15690351"/>
                <a:gd name="connsiteX36" fmla="*/ 9712325 w 15458716"/>
                <a:gd name="connsiteY36" fmla="*/ 8782885 h 15690351"/>
                <a:gd name="connsiteX37" fmla="*/ 7923382 w 15458716"/>
                <a:gd name="connsiteY37" fmla="*/ 7831039 h 15690351"/>
                <a:gd name="connsiteX38" fmla="*/ 14099354 w 15458716"/>
                <a:gd name="connsiteY38" fmla="*/ 2998246 h 15690351"/>
                <a:gd name="connsiteX39" fmla="*/ 4337115 w 15458716"/>
                <a:gd name="connsiteY39" fmla="*/ 963968 h 15690351"/>
                <a:gd name="connsiteX40" fmla="*/ 4514681 w 15458716"/>
                <a:gd name="connsiteY40" fmla="*/ 973916 h 15690351"/>
                <a:gd name="connsiteX41" fmla="*/ 8068564 w 15458716"/>
                <a:gd name="connsiteY41" fmla="*/ 7560890 h 15690351"/>
                <a:gd name="connsiteX42" fmla="*/ 7924720 w 15458716"/>
                <a:gd name="connsiteY42" fmla="*/ 7828546 h 15690351"/>
                <a:gd name="connsiteX43" fmla="*/ 7923622 w 15458716"/>
                <a:gd name="connsiteY43" fmla="*/ 7827841 h 15690351"/>
                <a:gd name="connsiteX44" fmla="*/ 7946197 w 15458716"/>
                <a:gd name="connsiteY44" fmla="*/ 7528031 h 15690351"/>
                <a:gd name="connsiteX45" fmla="*/ 1925421 w 15458716"/>
                <a:gd name="connsiteY45" fmla="*/ 2793753 h 15690351"/>
                <a:gd name="connsiteX46" fmla="*/ 4337115 w 15458716"/>
                <a:gd name="connsiteY46" fmla="*/ 963968 h 15690351"/>
                <a:gd name="connsiteX47" fmla="*/ 8051373 w 15458716"/>
                <a:gd name="connsiteY47" fmla="*/ 0 h 15690351"/>
                <a:gd name="connsiteX48" fmla="*/ 11101109 w 15458716"/>
                <a:gd name="connsiteY48" fmla="*/ 845924 h 15690351"/>
                <a:gd name="connsiteX49" fmla="*/ 9788826 w 15458716"/>
                <a:gd name="connsiteY49" fmla="*/ 7041020 h 15690351"/>
                <a:gd name="connsiteX50" fmla="*/ 7923382 w 15458716"/>
                <a:gd name="connsiteY50" fmla="*/ 7831038 h 15690351"/>
                <a:gd name="connsiteX51" fmla="*/ 7924720 w 15458716"/>
                <a:gd name="connsiteY51" fmla="*/ 7828546 h 15690351"/>
                <a:gd name="connsiteX52" fmla="*/ 7925862 w 15458716"/>
                <a:gd name="connsiteY52" fmla="*/ 7829280 h 15690351"/>
                <a:gd name="connsiteX53" fmla="*/ 8171127 w 15458716"/>
                <a:gd name="connsiteY53" fmla="*/ 7655462 h 15690351"/>
                <a:gd name="connsiteX54" fmla="*/ 8051373 w 15458716"/>
                <a:gd name="connsiteY54" fmla="*/ 0 h 1569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458716" h="15690351">
                  <a:moveTo>
                    <a:pt x="7916968" y="7825245"/>
                  </a:moveTo>
                  <a:cubicBezTo>
                    <a:pt x="7917267" y="7824786"/>
                    <a:pt x="7919427" y="7825521"/>
                    <a:pt x="7921726" y="7826625"/>
                  </a:cubicBezTo>
                  <a:lnTo>
                    <a:pt x="7923622" y="7827841"/>
                  </a:lnTo>
                  <a:lnTo>
                    <a:pt x="7923382" y="7831038"/>
                  </a:lnTo>
                  <a:cubicBezTo>
                    <a:pt x="7918232" y="7827360"/>
                    <a:pt x="7916669" y="7825705"/>
                    <a:pt x="7916968" y="7825245"/>
                  </a:cubicBezTo>
                  <a:close/>
                  <a:moveTo>
                    <a:pt x="6647980" y="7620657"/>
                  </a:moveTo>
                  <a:cubicBezTo>
                    <a:pt x="6962776" y="7626444"/>
                    <a:pt x="7282257" y="7667728"/>
                    <a:pt x="7602723" y="7748594"/>
                  </a:cubicBezTo>
                  <a:lnTo>
                    <a:pt x="7923381" y="7842806"/>
                  </a:lnTo>
                  <a:lnTo>
                    <a:pt x="7923381" y="7842805"/>
                  </a:lnTo>
                  <a:cubicBezTo>
                    <a:pt x="8973797" y="10969041"/>
                    <a:pt x="12869455" y="11533971"/>
                    <a:pt x="15458716" y="9995127"/>
                  </a:cubicBezTo>
                  <a:cubicBezTo>
                    <a:pt x="15330723" y="10533575"/>
                    <a:pt x="15099750" y="11045542"/>
                    <a:pt x="14842295" y="11526615"/>
                  </a:cubicBezTo>
                  <a:cubicBezTo>
                    <a:pt x="14580426" y="12015043"/>
                    <a:pt x="14267067" y="12475519"/>
                    <a:pt x="13888976" y="12919813"/>
                  </a:cubicBezTo>
                  <a:cubicBezTo>
                    <a:pt x="11014357" y="13216253"/>
                    <a:pt x="7773861" y="11276028"/>
                    <a:pt x="7900490" y="8149082"/>
                  </a:cubicBezTo>
                  <a:lnTo>
                    <a:pt x="7923381" y="7842806"/>
                  </a:lnTo>
                  <a:lnTo>
                    <a:pt x="7894784" y="7846461"/>
                  </a:lnTo>
                  <a:lnTo>
                    <a:pt x="7744471" y="8106212"/>
                  </a:lnTo>
                  <a:cubicBezTo>
                    <a:pt x="6280792" y="10842616"/>
                    <a:pt x="8242441" y="14002364"/>
                    <a:pt x="10973117" y="15044182"/>
                  </a:cubicBezTo>
                  <a:cubicBezTo>
                    <a:pt x="10614151" y="15248674"/>
                    <a:pt x="10178685" y="15300165"/>
                    <a:pt x="9799123" y="15441397"/>
                  </a:cubicBezTo>
                  <a:cubicBezTo>
                    <a:pt x="9391609" y="15542908"/>
                    <a:pt x="8975267" y="15609111"/>
                    <a:pt x="8541272" y="15644420"/>
                  </a:cubicBezTo>
                  <a:cubicBezTo>
                    <a:pt x="8255866" y="15685611"/>
                    <a:pt x="7896900" y="15737102"/>
                    <a:pt x="7768908" y="15609111"/>
                  </a:cubicBezTo>
                  <a:cubicBezTo>
                    <a:pt x="5584083" y="13622388"/>
                    <a:pt x="5178927" y="9904319"/>
                    <a:pt x="7648862" y="8019377"/>
                  </a:cubicBezTo>
                  <a:lnTo>
                    <a:pt x="7891104" y="7846931"/>
                  </a:lnTo>
                  <a:lnTo>
                    <a:pt x="7651271" y="7877589"/>
                  </a:lnTo>
                  <a:cubicBezTo>
                    <a:pt x="4882591" y="8321772"/>
                    <a:pt x="3458196" y="11360557"/>
                    <a:pt x="4090983" y="13965814"/>
                  </a:cubicBezTo>
                  <a:cubicBezTo>
                    <a:pt x="4164542" y="14449830"/>
                    <a:pt x="4241043" y="14747006"/>
                    <a:pt x="4241043" y="14747006"/>
                  </a:cubicBezTo>
                  <a:cubicBezTo>
                    <a:pt x="3259772" y="14199731"/>
                    <a:pt x="2003393" y="13558300"/>
                    <a:pt x="1900411" y="12584387"/>
                  </a:cubicBezTo>
                  <a:cubicBezTo>
                    <a:pt x="1684425" y="10096822"/>
                    <a:pt x="3894094" y="7683620"/>
                    <a:pt x="6468632" y="7621186"/>
                  </a:cubicBezTo>
                  <a:cubicBezTo>
                    <a:pt x="6528228" y="7619740"/>
                    <a:pt x="6588019" y="7619555"/>
                    <a:pt x="6647980" y="7620657"/>
                  </a:cubicBezTo>
                  <a:close/>
                  <a:moveTo>
                    <a:pt x="3449201" y="4944702"/>
                  </a:moveTo>
                  <a:cubicBezTo>
                    <a:pt x="5300103" y="4907018"/>
                    <a:pt x="7202509" y="5904539"/>
                    <a:pt x="7923382" y="7842806"/>
                  </a:cubicBezTo>
                  <a:cubicBezTo>
                    <a:pt x="5847562" y="5740505"/>
                    <a:pt x="2412379" y="6509927"/>
                    <a:pt x="745544" y="8713738"/>
                  </a:cubicBezTo>
                  <a:cubicBezTo>
                    <a:pt x="416001" y="9074174"/>
                    <a:pt x="233576" y="9321331"/>
                    <a:pt x="233576" y="9321331"/>
                  </a:cubicBezTo>
                  <a:cubicBezTo>
                    <a:pt x="29084" y="8226781"/>
                    <a:pt x="-251910" y="6843882"/>
                    <a:pt x="439540" y="6150961"/>
                  </a:cubicBezTo>
                  <a:cubicBezTo>
                    <a:pt x="1246661" y="5362598"/>
                    <a:pt x="2338660" y="4967313"/>
                    <a:pt x="3449201" y="4944702"/>
                  </a:cubicBezTo>
                  <a:close/>
                  <a:moveTo>
                    <a:pt x="14099354" y="2998246"/>
                  </a:moveTo>
                  <a:cubicBezTo>
                    <a:pt x="14790804" y="3869179"/>
                    <a:pt x="15663207" y="5022576"/>
                    <a:pt x="15355734" y="5919989"/>
                  </a:cubicBezTo>
                  <a:cubicBezTo>
                    <a:pt x="14637802" y="7995809"/>
                    <a:pt x="12050013" y="9483161"/>
                    <a:pt x="9712325" y="8782885"/>
                  </a:cubicBezTo>
                  <a:cubicBezTo>
                    <a:pt x="8595706" y="8387140"/>
                    <a:pt x="7923382" y="7831039"/>
                    <a:pt x="7923382" y="7831039"/>
                  </a:cubicBezTo>
                  <a:cubicBezTo>
                    <a:pt x="11076099" y="8816722"/>
                    <a:pt x="13791879" y="5997962"/>
                    <a:pt x="14099354" y="2998246"/>
                  </a:cubicBezTo>
                  <a:close/>
                  <a:moveTo>
                    <a:pt x="4337115" y="963968"/>
                  </a:moveTo>
                  <a:cubicBezTo>
                    <a:pt x="4396171" y="962721"/>
                    <a:pt x="4455374" y="965916"/>
                    <a:pt x="4514681" y="973916"/>
                  </a:cubicBezTo>
                  <a:cubicBezTo>
                    <a:pt x="7395002" y="1321663"/>
                    <a:pt x="9456591" y="4748279"/>
                    <a:pt x="8068564" y="7560890"/>
                  </a:cubicBezTo>
                  <a:lnTo>
                    <a:pt x="7924720" y="7828546"/>
                  </a:lnTo>
                  <a:lnTo>
                    <a:pt x="7923622" y="7827841"/>
                  </a:lnTo>
                  <a:lnTo>
                    <a:pt x="7946197" y="7528031"/>
                  </a:lnTo>
                  <a:cubicBezTo>
                    <a:pt x="8071268" y="4433084"/>
                    <a:pt x="4805742" y="2470233"/>
                    <a:pt x="1925421" y="2793753"/>
                  </a:cubicBezTo>
                  <a:cubicBezTo>
                    <a:pt x="2598481" y="2000700"/>
                    <a:pt x="3451272" y="982662"/>
                    <a:pt x="4337115" y="963968"/>
                  </a:cubicBezTo>
                  <a:close/>
                  <a:moveTo>
                    <a:pt x="8051373" y="0"/>
                  </a:moveTo>
                  <a:cubicBezTo>
                    <a:pt x="9153280" y="0"/>
                    <a:pt x="10589142" y="25010"/>
                    <a:pt x="11101109" y="845924"/>
                  </a:cubicBezTo>
                  <a:cubicBezTo>
                    <a:pt x="12331008" y="2742262"/>
                    <a:pt x="11819040" y="5690486"/>
                    <a:pt x="9788826" y="7041020"/>
                  </a:cubicBezTo>
                  <a:cubicBezTo>
                    <a:pt x="8778131" y="7660383"/>
                    <a:pt x="7923382" y="7831038"/>
                    <a:pt x="7923382" y="7831038"/>
                  </a:cubicBezTo>
                  <a:lnTo>
                    <a:pt x="7924720" y="7828546"/>
                  </a:lnTo>
                  <a:lnTo>
                    <a:pt x="7925862" y="7829280"/>
                  </a:lnTo>
                  <a:lnTo>
                    <a:pt x="8171127" y="7655462"/>
                  </a:lnTo>
                  <a:cubicBezTo>
                    <a:pt x="10635120" y="5779704"/>
                    <a:pt x="10136435" y="2036606"/>
                    <a:pt x="8051373" y="0"/>
                  </a:cubicBezTo>
                  <a:close/>
                </a:path>
              </a:pathLst>
            </a:custGeom>
            <a:solidFill>
              <a:srgbClr val="1B5169"/>
            </a:solidFill>
            <a:ln w="14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-">
              <a:extLst>
                <a:ext uri="{FF2B5EF4-FFF2-40B4-BE49-F238E27FC236}">
                  <a16:creationId xmlns:a16="http://schemas.microsoft.com/office/drawing/2014/main" id="{A7158BD0-7FBB-4DA8-8083-2F5D00AC726D}"/>
                </a:ext>
              </a:extLst>
            </p:cNvPr>
            <p:cNvSpPr/>
            <p:nvPr/>
          </p:nvSpPr>
          <p:spPr>
            <a:xfrm>
              <a:off x="-1378141" y="-4408279"/>
              <a:ext cx="15354819" cy="15591814"/>
            </a:xfrm>
            <a:custGeom>
              <a:avLst/>
              <a:gdLst>
                <a:gd name="connsiteX0" fmla="*/ 7485911 w 15354819"/>
                <a:gd name="connsiteY0" fmla="*/ 7856403 h 15591814"/>
                <a:gd name="connsiteX1" fmla="*/ 11750833 w 15354819"/>
                <a:gd name="connsiteY1" fmla="*/ 14414878 h 15591814"/>
                <a:gd name="connsiteX2" fmla="*/ 11175604 w 15354819"/>
                <a:gd name="connsiteY2" fmla="*/ 14751776 h 15591814"/>
                <a:gd name="connsiteX3" fmla="*/ 7485911 w 15354819"/>
                <a:gd name="connsiteY3" fmla="*/ 7856403 h 15591814"/>
                <a:gd name="connsiteX4" fmla="*/ 7512392 w 15354819"/>
                <a:gd name="connsiteY4" fmla="*/ 7831392 h 15591814"/>
                <a:gd name="connsiteX5" fmla="*/ 12917470 w 15354819"/>
                <a:gd name="connsiteY5" fmla="*/ 13499810 h 15591814"/>
                <a:gd name="connsiteX6" fmla="*/ 12296636 w 15354819"/>
                <a:gd name="connsiteY6" fmla="*/ 14030902 h 15591814"/>
                <a:gd name="connsiteX7" fmla="*/ 7512392 w 15354819"/>
                <a:gd name="connsiteY7" fmla="*/ 7831392 h 15591814"/>
                <a:gd name="connsiteX8" fmla="*/ 7512392 w 15354819"/>
                <a:gd name="connsiteY8" fmla="*/ 7831392 h 15591814"/>
                <a:gd name="connsiteX9" fmla="*/ 15308122 w 15354819"/>
                <a:gd name="connsiteY9" fmla="*/ 8681729 h 15591814"/>
                <a:gd name="connsiteX10" fmla="*/ 15206611 w 15354819"/>
                <a:gd name="connsiteY10" fmla="*/ 9343755 h 15591814"/>
                <a:gd name="connsiteX11" fmla="*/ 7512392 w 15354819"/>
                <a:gd name="connsiteY11" fmla="*/ 7831392 h 15591814"/>
                <a:gd name="connsiteX12" fmla="*/ 7509768 w 15354819"/>
                <a:gd name="connsiteY12" fmla="*/ 7805329 h 15591814"/>
                <a:gd name="connsiteX13" fmla="*/ 7512389 w 15354819"/>
                <a:gd name="connsiteY13" fmla="*/ 7819601 h 15591814"/>
                <a:gd name="connsiteX14" fmla="*/ 7510467 w 15354819"/>
                <a:gd name="connsiteY14" fmla="*/ 7805610 h 15591814"/>
                <a:gd name="connsiteX15" fmla="*/ 15278699 w 15354819"/>
                <a:gd name="connsiteY15" fmla="*/ 6754497 h 15591814"/>
                <a:gd name="connsiteX16" fmla="*/ 15330190 w 15354819"/>
                <a:gd name="connsiteY16" fmla="*/ 7201733 h 15591814"/>
                <a:gd name="connsiteX17" fmla="*/ 15352257 w 15354819"/>
                <a:gd name="connsiteY17" fmla="*/ 8016760 h 15591814"/>
                <a:gd name="connsiteX18" fmla="*/ 7512392 w 15354819"/>
                <a:gd name="connsiteY18" fmla="*/ 7831392 h 15591814"/>
                <a:gd name="connsiteX19" fmla="*/ 15278699 w 15354819"/>
                <a:gd name="connsiteY19" fmla="*/ 6754497 h 15591814"/>
                <a:gd name="connsiteX20" fmla="*/ 5481121 w 15354819"/>
                <a:gd name="connsiteY20" fmla="*/ 220070 h 15591814"/>
                <a:gd name="connsiteX21" fmla="*/ 5641064 w 15354819"/>
                <a:gd name="connsiteY21" fmla="*/ 246044 h 15591814"/>
                <a:gd name="connsiteX22" fmla="*/ 7710961 w 15354819"/>
                <a:gd name="connsiteY22" fmla="*/ 7586313 h 15591814"/>
                <a:gd name="connsiteX23" fmla="*/ 7512394 w 15354819"/>
                <a:gd name="connsiteY23" fmla="*/ 7819623 h 15591814"/>
                <a:gd name="connsiteX24" fmla="*/ 7512394 w 15354819"/>
                <a:gd name="connsiteY24" fmla="*/ 7819623 h 15591814"/>
                <a:gd name="connsiteX25" fmla="*/ 7684048 w 15354819"/>
                <a:gd name="connsiteY25" fmla="*/ 7568398 h 15591814"/>
                <a:gd name="connsiteX26" fmla="*/ 4871642 w 15354819"/>
                <a:gd name="connsiteY26" fmla="*/ 450537 h 15591814"/>
                <a:gd name="connsiteX27" fmla="*/ 5481121 w 15354819"/>
                <a:gd name="connsiteY27" fmla="*/ 220070 h 15591814"/>
                <a:gd name="connsiteX28" fmla="*/ 6826574 w 15354819"/>
                <a:gd name="connsiteY28" fmla="*/ 541 h 15591814"/>
                <a:gd name="connsiteX29" fmla="*/ 6948934 w 15354819"/>
                <a:gd name="connsiteY29" fmla="*/ 40079 h 15591814"/>
                <a:gd name="connsiteX30" fmla="*/ 7745511 w 15354819"/>
                <a:gd name="connsiteY30" fmla="*/ 7623221 h 15591814"/>
                <a:gd name="connsiteX31" fmla="*/ 7512394 w 15354819"/>
                <a:gd name="connsiteY31" fmla="*/ 7819623 h 15591814"/>
                <a:gd name="connsiteX32" fmla="*/ 7512392 w 15354819"/>
                <a:gd name="connsiteY32" fmla="*/ 7819624 h 15591814"/>
                <a:gd name="connsiteX33" fmla="*/ 7512393 w 15354819"/>
                <a:gd name="connsiteY33" fmla="*/ 7819623 h 15591814"/>
                <a:gd name="connsiteX34" fmla="*/ 7512392 w 15354819"/>
                <a:gd name="connsiteY34" fmla="*/ 7819621 h 15591814"/>
                <a:gd name="connsiteX35" fmla="*/ 7512392 w 15354819"/>
                <a:gd name="connsiteY35" fmla="*/ 7819624 h 15591814"/>
                <a:gd name="connsiteX36" fmla="*/ 7512392 w 15354819"/>
                <a:gd name="connsiteY36" fmla="*/ 7819625 h 15591814"/>
                <a:gd name="connsiteX37" fmla="*/ 7512396 w 15354819"/>
                <a:gd name="connsiteY37" fmla="*/ 7819625 h 15591814"/>
                <a:gd name="connsiteX38" fmla="*/ 7512392 w 15354819"/>
                <a:gd name="connsiteY38" fmla="*/ 7819624 h 15591814"/>
                <a:gd name="connsiteX39" fmla="*/ 7512398 w 15354819"/>
                <a:gd name="connsiteY39" fmla="*/ 7819625 h 15591814"/>
                <a:gd name="connsiteX40" fmla="*/ 7817106 w 15354819"/>
                <a:gd name="connsiteY40" fmla="*/ 7791734 h 15591814"/>
                <a:gd name="connsiteX41" fmla="*/ 11587532 w 15354819"/>
                <a:gd name="connsiteY41" fmla="*/ 1115504 h 15591814"/>
                <a:gd name="connsiteX42" fmla="*/ 12228963 w 15354819"/>
                <a:gd name="connsiteY42" fmla="*/ 1602461 h 15591814"/>
                <a:gd name="connsiteX43" fmla="*/ 9502885 w 15354819"/>
                <a:gd name="connsiteY43" fmla="*/ 7432707 h 15591814"/>
                <a:gd name="connsiteX44" fmla="*/ 7522446 w 15354819"/>
                <a:gd name="connsiteY44" fmla="*/ 7819628 h 15591814"/>
                <a:gd name="connsiteX45" fmla="*/ 7512403 w 15354819"/>
                <a:gd name="connsiteY45" fmla="*/ 7819625 h 15591814"/>
                <a:gd name="connsiteX46" fmla="*/ 7816762 w 15354819"/>
                <a:gd name="connsiteY46" fmla="*/ 7850829 h 15591814"/>
                <a:gd name="connsiteX47" fmla="*/ 12765940 w 15354819"/>
                <a:gd name="connsiteY47" fmla="*/ 2012918 h 15591814"/>
                <a:gd name="connsiteX48" fmla="*/ 13201406 w 15354819"/>
                <a:gd name="connsiteY48" fmla="*/ 2474865 h 15591814"/>
                <a:gd name="connsiteX49" fmla="*/ 9538193 w 15354819"/>
                <a:gd name="connsiteY49" fmla="*/ 7775490 h 15591814"/>
                <a:gd name="connsiteX50" fmla="*/ 7522309 w 15354819"/>
                <a:gd name="connsiteY50" fmla="*/ 7821327 h 15591814"/>
                <a:gd name="connsiteX51" fmla="*/ 7512399 w 15354819"/>
                <a:gd name="connsiteY51" fmla="*/ 7819625 h 15591814"/>
                <a:gd name="connsiteX52" fmla="*/ 7512391 w 15354819"/>
                <a:gd name="connsiteY52" fmla="*/ 7819625 h 15591814"/>
                <a:gd name="connsiteX53" fmla="*/ 7512392 w 15354819"/>
                <a:gd name="connsiteY53" fmla="*/ 7819625 h 15591814"/>
                <a:gd name="connsiteX54" fmla="*/ 7512391 w 15354819"/>
                <a:gd name="connsiteY54" fmla="*/ 7819617 h 15591814"/>
                <a:gd name="connsiteX55" fmla="*/ 7507984 w 15354819"/>
                <a:gd name="connsiteY55" fmla="*/ 7804612 h 15591814"/>
                <a:gd name="connsiteX56" fmla="*/ 7446148 w 15354819"/>
                <a:gd name="connsiteY56" fmla="*/ 7779783 h 15591814"/>
                <a:gd name="connsiteX57" fmla="*/ 7510672 w 15354819"/>
                <a:gd name="connsiteY57" fmla="*/ 7830051 h 15591814"/>
                <a:gd name="connsiteX58" fmla="*/ 7510921 w 15354819"/>
                <a:gd name="connsiteY58" fmla="*/ 7829922 h 15591814"/>
                <a:gd name="connsiteX59" fmla="*/ 7510675 w 15354819"/>
                <a:gd name="connsiteY59" fmla="*/ 7830053 h 15591814"/>
                <a:gd name="connsiteX60" fmla="*/ 7512394 w 15354819"/>
                <a:gd name="connsiteY60" fmla="*/ 7831392 h 15591814"/>
                <a:gd name="connsiteX61" fmla="*/ 7510523 w 15354819"/>
                <a:gd name="connsiteY61" fmla="*/ 7830134 h 15591814"/>
                <a:gd name="connsiteX62" fmla="*/ 7505229 w 15354819"/>
                <a:gd name="connsiteY62" fmla="*/ 7832943 h 15591814"/>
                <a:gd name="connsiteX63" fmla="*/ 7512392 w 15354819"/>
                <a:gd name="connsiteY63" fmla="*/ 7831392 h 15591814"/>
                <a:gd name="connsiteX64" fmla="*/ 7502039 w 15354819"/>
                <a:gd name="connsiteY64" fmla="*/ 7834637 h 15591814"/>
                <a:gd name="connsiteX65" fmla="*/ 7272359 w 15354819"/>
                <a:gd name="connsiteY65" fmla="*/ 7956552 h 15591814"/>
                <a:gd name="connsiteX66" fmla="*/ 6091242 w 15354819"/>
                <a:gd name="connsiteY66" fmla="*/ 14912134 h 15591814"/>
                <a:gd name="connsiteX67" fmla="*/ 6507584 w 15354819"/>
                <a:gd name="connsiteY67" fmla="*/ 15591814 h 15591814"/>
                <a:gd name="connsiteX68" fmla="*/ 5717564 w 15354819"/>
                <a:gd name="connsiteY68" fmla="*/ 15365253 h 15591814"/>
                <a:gd name="connsiteX69" fmla="*/ 5179116 w 15354819"/>
                <a:gd name="connsiteY69" fmla="*/ 9905742 h 15591814"/>
                <a:gd name="connsiteX70" fmla="*/ 7158682 w 15354819"/>
                <a:gd name="connsiteY70" fmla="*/ 8011379 h 15591814"/>
                <a:gd name="connsiteX71" fmla="*/ 7501348 w 15354819"/>
                <a:gd name="connsiteY71" fmla="*/ 7834853 h 15591814"/>
                <a:gd name="connsiteX72" fmla="*/ 7251138 w 15354819"/>
                <a:gd name="connsiteY72" fmla="*/ 7913275 h 15591814"/>
                <a:gd name="connsiteX73" fmla="*/ 4777487 w 15354819"/>
                <a:gd name="connsiteY73" fmla="*/ 14517859 h 15591814"/>
                <a:gd name="connsiteX74" fmla="*/ 5057009 w 15354819"/>
                <a:gd name="connsiteY74" fmla="*/ 15262271 h 15591814"/>
                <a:gd name="connsiteX75" fmla="*/ 4462657 w 15354819"/>
                <a:gd name="connsiteY75" fmla="*/ 14982749 h 15591814"/>
                <a:gd name="connsiteX76" fmla="*/ 7213622 w 15354819"/>
                <a:gd name="connsiteY76" fmla="*/ 7896099 h 15591814"/>
                <a:gd name="connsiteX77" fmla="*/ 7504930 w 15354819"/>
                <a:gd name="connsiteY77" fmla="*/ 7833008 h 15591814"/>
                <a:gd name="connsiteX78" fmla="*/ 7510518 w 15354819"/>
                <a:gd name="connsiteY78" fmla="*/ 7830130 h 15591814"/>
                <a:gd name="connsiteX79" fmla="*/ 7420223 w 15354819"/>
                <a:gd name="connsiteY79" fmla="*/ 7769372 h 15591814"/>
                <a:gd name="connsiteX80" fmla="*/ 7259529 w 15354819"/>
                <a:gd name="connsiteY80" fmla="*/ 7704846 h 15591814"/>
                <a:gd name="connsiteX81" fmla="*/ 1108391 w 15354819"/>
                <a:gd name="connsiteY81" fmla="*/ 11179776 h 15591814"/>
                <a:gd name="connsiteX82" fmla="*/ 842109 w 15354819"/>
                <a:gd name="connsiteY82" fmla="*/ 11928601 h 15591814"/>
                <a:gd name="connsiteX83" fmla="*/ 515509 w 15354819"/>
                <a:gd name="connsiteY83" fmla="*/ 11240093 h 15591814"/>
                <a:gd name="connsiteX84" fmla="*/ 7241899 w 15354819"/>
                <a:gd name="connsiteY84" fmla="*/ 7663475 h 15591814"/>
                <a:gd name="connsiteX85" fmla="*/ 7339393 w 15354819"/>
                <a:gd name="connsiteY85" fmla="*/ 7714983 h 15591814"/>
                <a:gd name="connsiteX86" fmla="*/ 7286490 w 15354819"/>
                <a:gd name="connsiteY86" fmla="*/ 7679385 h 15591814"/>
                <a:gd name="connsiteX87" fmla="*/ 589067 w 15354819"/>
                <a:gd name="connsiteY87" fmla="*/ 9908684 h 15591814"/>
                <a:gd name="connsiteX88" fmla="*/ 185967 w 15354819"/>
                <a:gd name="connsiteY88" fmla="*/ 10595721 h 15591814"/>
                <a:gd name="connsiteX89" fmla="*/ 28551 w 15354819"/>
                <a:gd name="connsiteY89" fmla="*/ 9958704 h 15591814"/>
                <a:gd name="connsiteX90" fmla="*/ 4920579 w 15354819"/>
                <a:gd name="connsiteY90" fmla="*/ 6823765 h 15591814"/>
                <a:gd name="connsiteX91" fmla="*/ 7210276 w 15354819"/>
                <a:gd name="connsiteY91" fmla="*/ 7596020 h 15591814"/>
                <a:gd name="connsiteX92" fmla="*/ 7412655 w 15354819"/>
                <a:gd name="connsiteY92" fmla="*/ 7753690 h 15591814"/>
                <a:gd name="connsiteX93" fmla="*/ 7507789 w 15354819"/>
                <a:gd name="connsiteY93" fmla="*/ 7803951 h 15591814"/>
                <a:gd name="connsiteX94" fmla="*/ 7426556 w 15354819"/>
                <a:gd name="connsiteY94" fmla="*/ 7527429 h 15591814"/>
                <a:gd name="connsiteX95" fmla="*/ 131533 w 15354819"/>
                <a:gd name="connsiteY95" fmla="*/ 5217127 h 15591814"/>
                <a:gd name="connsiteX96" fmla="*/ 464017 w 15354819"/>
                <a:gd name="connsiteY96" fmla="*/ 4499196 h 15591814"/>
                <a:gd name="connsiteX97" fmla="*/ 7457188 w 15354819"/>
                <a:gd name="connsiteY97" fmla="*/ 7519073 h 15591814"/>
                <a:gd name="connsiteX98" fmla="*/ 7509700 w 15354819"/>
                <a:gd name="connsiteY98" fmla="*/ 7804960 h 15591814"/>
                <a:gd name="connsiteX99" fmla="*/ 7510430 w 15354819"/>
                <a:gd name="connsiteY99" fmla="*/ 7805346 h 15591814"/>
                <a:gd name="connsiteX100" fmla="*/ 7467414 w 15354819"/>
                <a:gd name="connsiteY100" fmla="*/ 7492159 h 15591814"/>
                <a:gd name="connsiteX101" fmla="*/ 4411167 w 15354819"/>
                <a:gd name="connsiteY101" fmla="*/ 3935738 h 15591814"/>
                <a:gd name="connsiteX102" fmla="*/ 746482 w 15354819"/>
                <a:gd name="connsiteY102" fmla="*/ 3884247 h 15591814"/>
                <a:gd name="connsiteX103" fmla="*/ 1130458 w 15354819"/>
                <a:gd name="connsiteY103" fmla="*/ 3372281 h 15591814"/>
                <a:gd name="connsiteX104" fmla="*/ 2544574 w 15354819"/>
                <a:gd name="connsiteY104" fmla="*/ 3203760 h 15591814"/>
                <a:gd name="connsiteX105" fmla="*/ 7509214 w 15354819"/>
                <a:gd name="connsiteY105" fmla="*/ 7561955 h 15591814"/>
                <a:gd name="connsiteX106" fmla="*/ 7512227 w 15354819"/>
                <a:gd name="connsiteY106" fmla="*/ 7806296 h 15591814"/>
                <a:gd name="connsiteX107" fmla="*/ 7512394 w 15354819"/>
                <a:gd name="connsiteY107" fmla="*/ 7806383 h 15591814"/>
                <a:gd name="connsiteX108" fmla="*/ 7512228 w 15354819"/>
                <a:gd name="connsiteY108" fmla="*/ 7806317 h 15591814"/>
                <a:gd name="connsiteX109" fmla="*/ 7512392 w 15354819"/>
                <a:gd name="connsiteY109" fmla="*/ 7819619 h 15591814"/>
                <a:gd name="connsiteX110" fmla="*/ 7512394 w 15354819"/>
                <a:gd name="connsiteY110" fmla="*/ 7819623 h 15591814"/>
                <a:gd name="connsiteX111" fmla="*/ 7727879 w 15354819"/>
                <a:gd name="connsiteY111" fmla="*/ 7604862 h 15591814"/>
                <a:gd name="connsiteX112" fmla="*/ 6307504 w 15354819"/>
                <a:gd name="connsiteY112" fmla="*/ 65090 h 15591814"/>
                <a:gd name="connsiteX113" fmla="*/ 6826574 w 15354819"/>
                <a:gd name="connsiteY113" fmla="*/ 541 h 1559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5354819" h="15591814">
                  <a:moveTo>
                    <a:pt x="7485911" y="7856403"/>
                  </a:moveTo>
                  <a:cubicBezTo>
                    <a:pt x="6229532" y="10906138"/>
                    <a:pt x="8818791" y="13827882"/>
                    <a:pt x="11750833" y="14414878"/>
                  </a:cubicBezTo>
                  <a:cubicBezTo>
                    <a:pt x="11568407" y="14534043"/>
                    <a:pt x="11374213" y="14647324"/>
                    <a:pt x="11175604" y="14751776"/>
                  </a:cubicBezTo>
                  <a:cubicBezTo>
                    <a:pt x="8306823" y="13930864"/>
                    <a:pt x="6000028" y="10778147"/>
                    <a:pt x="7485911" y="7856403"/>
                  </a:cubicBezTo>
                  <a:close/>
                  <a:moveTo>
                    <a:pt x="7512392" y="7831392"/>
                  </a:moveTo>
                  <a:cubicBezTo>
                    <a:pt x="6794461" y="11087092"/>
                    <a:pt x="9947177" y="13495396"/>
                    <a:pt x="12917470" y="13499810"/>
                  </a:cubicBezTo>
                  <a:cubicBezTo>
                    <a:pt x="12724748" y="13683707"/>
                    <a:pt x="12515841" y="13863189"/>
                    <a:pt x="12296636" y="14030902"/>
                  </a:cubicBezTo>
                  <a:cubicBezTo>
                    <a:pt x="9332228" y="13726370"/>
                    <a:pt x="6486986" y="10982638"/>
                    <a:pt x="7512392" y="7831392"/>
                  </a:cubicBezTo>
                  <a:close/>
                  <a:moveTo>
                    <a:pt x="7512392" y="7831392"/>
                  </a:moveTo>
                  <a:cubicBezTo>
                    <a:pt x="9076246" y="10728126"/>
                    <a:pt x="13023395" y="10625144"/>
                    <a:pt x="15308122" y="8681729"/>
                  </a:cubicBezTo>
                  <a:cubicBezTo>
                    <a:pt x="15283113" y="8899462"/>
                    <a:pt x="15249275" y="9123080"/>
                    <a:pt x="15206611" y="9343755"/>
                  </a:cubicBezTo>
                  <a:cubicBezTo>
                    <a:pt x="12740930" y="11060610"/>
                    <a:pt x="8818791" y="10856118"/>
                    <a:pt x="7512392" y="7831392"/>
                  </a:cubicBezTo>
                  <a:close/>
                  <a:moveTo>
                    <a:pt x="7509768" y="7805329"/>
                  </a:moveTo>
                  <a:lnTo>
                    <a:pt x="7512389" y="7819601"/>
                  </a:lnTo>
                  <a:lnTo>
                    <a:pt x="7510467" y="7805610"/>
                  </a:lnTo>
                  <a:close/>
                  <a:moveTo>
                    <a:pt x="15278699" y="6754497"/>
                  </a:moveTo>
                  <a:cubicBezTo>
                    <a:pt x="15303708" y="6908970"/>
                    <a:pt x="15330190" y="7036962"/>
                    <a:pt x="15330190" y="7201733"/>
                  </a:cubicBezTo>
                  <a:cubicBezTo>
                    <a:pt x="15350787" y="7469486"/>
                    <a:pt x="15359613" y="7743123"/>
                    <a:pt x="15352257" y="8016760"/>
                  </a:cubicBezTo>
                  <a:cubicBezTo>
                    <a:pt x="13227887" y="10138187"/>
                    <a:pt x="9305748" y="10598663"/>
                    <a:pt x="7512392" y="7831392"/>
                  </a:cubicBezTo>
                  <a:cubicBezTo>
                    <a:pt x="9742686" y="10266178"/>
                    <a:pt x="13535362" y="9189283"/>
                    <a:pt x="15278699" y="6754497"/>
                  </a:cubicBezTo>
                  <a:close/>
                  <a:moveTo>
                    <a:pt x="5481121" y="220070"/>
                  </a:moveTo>
                  <a:cubicBezTo>
                    <a:pt x="5541668" y="213770"/>
                    <a:pt x="5596193" y="220299"/>
                    <a:pt x="5641064" y="246044"/>
                  </a:cubicBezTo>
                  <a:cubicBezTo>
                    <a:pt x="8273400" y="1585729"/>
                    <a:pt x="9654861" y="5138608"/>
                    <a:pt x="7710961" y="7586313"/>
                  </a:cubicBezTo>
                  <a:lnTo>
                    <a:pt x="7512394" y="7819623"/>
                  </a:lnTo>
                  <a:lnTo>
                    <a:pt x="7512394" y="7819623"/>
                  </a:lnTo>
                  <a:lnTo>
                    <a:pt x="7684048" y="7568398"/>
                  </a:lnTo>
                  <a:cubicBezTo>
                    <a:pt x="9345555" y="4948410"/>
                    <a:pt x="7553861" y="1616348"/>
                    <a:pt x="4871642" y="450537"/>
                  </a:cubicBezTo>
                  <a:cubicBezTo>
                    <a:pt x="5063630" y="373300"/>
                    <a:pt x="5299477" y="238965"/>
                    <a:pt x="5481121" y="220070"/>
                  </a:cubicBezTo>
                  <a:close/>
                  <a:moveTo>
                    <a:pt x="6826574" y="541"/>
                  </a:moveTo>
                  <a:cubicBezTo>
                    <a:pt x="6874732" y="3024"/>
                    <a:pt x="6916568" y="14333"/>
                    <a:pt x="6948934" y="40079"/>
                  </a:cubicBezTo>
                  <a:cubicBezTo>
                    <a:pt x="9357515" y="1852930"/>
                    <a:pt x="10056841" y="5540712"/>
                    <a:pt x="7745511" y="7623221"/>
                  </a:cubicBezTo>
                  <a:lnTo>
                    <a:pt x="7512394" y="7819623"/>
                  </a:lnTo>
                  <a:lnTo>
                    <a:pt x="7512392" y="7819624"/>
                  </a:lnTo>
                  <a:lnTo>
                    <a:pt x="7512393" y="7819623"/>
                  </a:lnTo>
                  <a:lnTo>
                    <a:pt x="7512392" y="7819621"/>
                  </a:lnTo>
                  <a:lnTo>
                    <a:pt x="7512392" y="7819624"/>
                  </a:lnTo>
                  <a:lnTo>
                    <a:pt x="7512392" y="7819625"/>
                  </a:lnTo>
                  <a:lnTo>
                    <a:pt x="7512396" y="7819625"/>
                  </a:lnTo>
                  <a:lnTo>
                    <a:pt x="7512392" y="7819624"/>
                  </a:lnTo>
                  <a:lnTo>
                    <a:pt x="7512398" y="7819625"/>
                  </a:lnTo>
                  <a:lnTo>
                    <a:pt x="7817106" y="7791734"/>
                  </a:lnTo>
                  <a:cubicBezTo>
                    <a:pt x="10911946" y="7403290"/>
                    <a:pt x="12331486" y="3947368"/>
                    <a:pt x="11587532" y="1115504"/>
                  </a:cubicBezTo>
                  <a:cubicBezTo>
                    <a:pt x="11818506" y="1294987"/>
                    <a:pt x="12177472" y="1371488"/>
                    <a:pt x="12228963" y="1602461"/>
                  </a:cubicBezTo>
                  <a:cubicBezTo>
                    <a:pt x="12561447" y="3857765"/>
                    <a:pt x="11793496" y="6523525"/>
                    <a:pt x="9502885" y="7432707"/>
                  </a:cubicBezTo>
                  <a:cubicBezTo>
                    <a:pt x="8453297" y="7803719"/>
                    <a:pt x="7622229" y="7819148"/>
                    <a:pt x="7522446" y="7819628"/>
                  </a:cubicBezTo>
                  <a:lnTo>
                    <a:pt x="7512403" y="7819625"/>
                  </a:lnTo>
                  <a:lnTo>
                    <a:pt x="7816762" y="7850829"/>
                  </a:lnTo>
                  <a:cubicBezTo>
                    <a:pt x="10928462" y="8063719"/>
                    <a:pt x="12989696" y="4918891"/>
                    <a:pt x="12765940" y="2012918"/>
                  </a:cubicBezTo>
                  <a:cubicBezTo>
                    <a:pt x="12945423" y="2140910"/>
                    <a:pt x="13201406" y="2320392"/>
                    <a:pt x="13201406" y="2474865"/>
                  </a:cubicBezTo>
                  <a:cubicBezTo>
                    <a:pt x="13176396" y="4705159"/>
                    <a:pt x="11920018" y="7241456"/>
                    <a:pt x="9538193" y="7775490"/>
                  </a:cubicBezTo>
                  <a:cubicBezTo>
                    <a:pt x="8443091" y="7963064"/>
                    <a:pt x="7620816" y="7837726"/>
                    <a:pt x="7522309" y="7821327"/>
                  </a:cubicBezTo>
                  <a:lnTo>
                    <a:pt x="7512399" y="7819625"/>
                  </a:lnTo>
                  <a:lnTo>
                    <a:pt x="7512391" y="7819625"/>
                  </a:lnTo>
                  <a:lnTo>
                    <a:pt x="7512392" y="7819625"/>
                  </a:lnTo>
                  <a:lnTo>
                    <a:pt x="7512391" y="7819617"/>
                  </a:lnTo>
                  <a:lnTo>
                    <a:pt x="7507984" y="7804612"/>
                  </a:lnTo>
                  <a:lnTo>
                    <a:pt x="7446148" y="7779783"/>
                  </a:lnTo>
                  <a:lnTo>
                    <a:pt x="7510672" y="7830051"/>
                  </a:lnTo>
                  <a:lnTo>
                    <a:pt x="7510921" y="7829922"/>
                  </a:lnTo>
                  <a:lnTo>
                    <a:pt x="7510675" y="7830053"/>
                  </a:lnTo>
                  <a:lnTo>
                    <a:pt x="7512394" y="7831392"/>
                  </a:lnTo>
                  <a:lnTo>
                    <a:pt x="7510523" y="7830134"/>
                  </a:lnTo>
                  <a:lnTo>
                    <a:pt x="7505229" y="7832943"/>
                  </a:lnTo>
                  <a:lnTo>
                    <a:pt x="7512392" y="7831392"/>
                  </a:lnTo>
                  <a:lnTo>
                    <a:pt x="7502039" y="7834637"/>
                  </a:lnTo>
                  <a:lnTo>
                    <a:pt x="7272359" y="7956552"/>
                  </a:lnTo>
                  <a:cubicBezTo>
                    <a:pt x="4874569" y="9331112"/>
                    <a:pt x="4562007" y="12718757"/>
                    <a:pt x="6091242" y="14912134"/>
                  </a:cubicBezTo>
                  <a:cubicBezTo>
                    <a:pt x="6331042" y="15341715"/>
                    <a:pt x="6507584" y="15591814"/>
                    <a:pt x="6507584" y="15591814"/>
                  </a:cubicBezTo>
                  <a:cubicBezTo>
                    <a:pt x="6231003" y="15544737"/>
                    <a:pt x="5845557" y="15596228"/>
                    <a:pt x="5717564" y="15365253"/>
                  </a:cubicBezTo>
                  <a:cubicBezTo>
                    <a:pt x="4692159" y="13724900"/>
                    <a:pt x="4281703" y="11700570"/>
                    <a:pt x="5179116" y="9905742"/>
                  </a:cubicBezTo>
                  <a:cubicBezTo>
                    <a:pt x="5605203" y="9053568"/>
                    <a:pt x="6345547" y="8455951"/>
                    <a:pt x="7158682" y="8011379"/>
                  </a:cubicBezTo>
                  <a:lnTo>
                    <a:pt x="7501348" y="7834853"/>
                  </a:lnTo>
                  <a:lnTo>
                    <a:pt x="7251138" y="7913275"/>
                  </a:lnTo>
                  <a:cubicBezTo>
                    <a:pt x="4608289" y="8834847"/>
                    <a:pt x="3727118" y="12062247"/>
                    <a:pt x="4777487" y="14517859"/>
                  </a:cubicBezTo>
                  <a:cubicBezTo>
                    <a:pt x="4931960" y="14981278"/>
                    <a:pt x="5057009" y="15262271"/>
                    <a:pt x="5057009" y="15262271"/>
                  </a:cubicBezTo>
                  <a:cubicBezTo>
                    <a:pt x="4846631" y="15187241"/>
                    <a:pt x="4565639" y="15162232"/>
                    <a:pt x="4462657" y="14982749"/>
                  </a:cubicBezTo>
                  <a:cubicBezTo>
                    <a:pt x="3197082" y="12350412"/>
                    <a:pt x="4191646" y="8660492"/>
                    <a:pt x="7213622" y="7896099"/>
                  </a:cubicBezTo>
                  <a:lnTo>
                    <a:pt x="7504930" y="7833008"/>
                  </a:lnTo>
                  <a:lnTo>
                    <a:pt x="7510518" y="7830130"/>
                  </a:lnTo>
                  <a:lnTo>
                    <a:pt x="7420223" y="7769372"/>
                  </a:lnTo>
                  <a:lnTo>
                    <a:pt x="7259529" y="7704846"/>
                  </a:lnTo>
                  <a:cubicBezTo>
                    <a:pt x="4641096" y="6747241"/>
                    <a:pt x="1875146" y="8607297"/>
                    <a:pt x="1108391" y="11179776"/>
                  </a:cubicBezTo>
                  <a:cubicBezTo>
                    <a:pt x="927437" y="11634367"/>
                    <a:pt x="842109" y="11928601"/>
                    <a:pt x="842109" y="11928601"/>
                  </a:cubicBezTo>
                  <a:cubicBezTo>
                    <a:pt x="694992" y="11702041"/>
                    <a:pt x="464018" y="11419576"/>
                    <a:pt x="515509" y="11240093"/>
                  </a:cubicBezTo>
                  <a:cubicBezTo>
                    <a:pt x="1235233" y="8359773"/>
                    <a:pt x="4433239" y="6298185"/>
                    <a:pt x="7241899" y="7663475"/>
                  </a:cubicBezTo>
                  <a:lnTo>
                    <a:pt x="7339393" y="7714983"/>
                  </a:lnTo>
                  <a:lnTo>
                    <a:pt x="7286490" y="7679385"/>
                  </a:lnTo>
                  <a:cubicBezTo>
                    <a:pt x="4927542" y="6200460"/>
                    <a:pt x="1833263" y="7548562"/>
                    <a:pt x="589067" y="9908684"/>
                  </a:cubicBezTo>
                  <a:cubicBezTo>
                    <a:pt x="324257" y="10320612"/>
                    <a:pt x="185967" y="10595721"/>
                    <a:pt x="185967" y="10595721"/>
                  </a:cubicBezTo>
                  <a:cubicBezTo>
                    <a:pt x="130062" y="10369160"/>
                    <a:pt x="-74430" y="10138187"/>
                    <a:pt x="28551" y="9958704"/>
                  </a:cubicBezTo>
                  <a:cubicBezTo>
                    <a:pt x="944906" y="8090594"/>
                    <a:pt x="2939066" y="6768342"/>
                    <a:pt x="4920579" y="6823765"/>
                  </a:cubicBezTo>
                  <a:cubicBezTo>
                    <a:pt x="5708680" y="6845808"/>
                    <a:pt x="6494781" y="7085782"/>
                    <a:pt x="7210276" y="7596020"/>
                  </a:cubicBezTo>
                  <a:lnTo>
                    <a:pt x="7412655" y="7753690"/>
                  </a:lnTo>
                  <a:lnTo>
                    <a:pt x="7507789" y="7803951"/>
                  </a:lnTo>
                  <a:lnTo>
                    <a:pt x="7426556" y="7527429"/>
                  </a:lnTo>
                  <a:cubicBezTo>
                    <a:pt x="6449204" y="4581267"/>
                    <a:pt x="2712563" y="3901671"/>
                    <a:pt x="131533" y="5217127"/>
                  </a:cubicBezTo>
                  <a:cubicBezTo>
                    <a:pt x="208034" y="4934663"/>
                    <a:pt x="286006" y="4575697"/>
                    <a:pt x="464017" y="4499196"/>
                  </a:cubicBezTo>
                  <a:cubicBezTo>
                    <a:pt x="3146236" y="3331961"/>
                    <a:pt x="6789393" y="4474567"/>
                    <a:pt x="7457188" y="7519073"/>
                  </a:cubicBezTo>
                  <a:lnTo>
                    <a:pt x="7509700" y="7804960"/>
                  </a:lnTo>
                  <a:lnTo>
                    <a:pt x="7510430" y="7805346"/>
                  </a:lnTo>
                  <a:lnTo>
                    <a:pt x="7467414" y="7492159"/>
                  </a:lnTo>
                  <a:cubicBezTo>
                    <a:pt x="7186333" y="5865442"/>
                    <a:pt x="6068991" y="4415707"/>
                    <a:pt x="4411167" y="3935738"/>
                  </a:cubicBezTo>
                  <a:cubicBezTo>
                    <a:pt x="3206279" y="3603255"/>
                    <a:pt x="1951371" y="3628265"/>
                    <a:pt x="746482" y="3884247"/>
                  </a:cubicBezTo>
                  <a:cubicBezTo>
                    <a:pt x="849464" y="3679756"/>
                    <a:pt x="950975" y="3422300"/>
                    <a:pt x="1130458" y="3372281"/>
                  </a:cubicBezTo>
                  <a:cubicBezTo>
                    <a:pt x="1595026" y="3252058"/>
                    <a:pt x="2071482" y="3197565"/>
                    <a:pt x="2544574" y="3203760"/>
                  </a:cubicBezTo>
                  <a:cubicBezTo>
                    <a:pt x="5019433" y="3236169"/>
                    <a:pt x="7402206" y="4929389"/>
                    <a:pt x="7509214" y="7561955"/>
                  </a:cubicBezTo>
                  <a:lnTo>
                    <a:pt x="7512227" y="7806296"/>
                  </a:lnTo>
                  <a:lnTo>
                    <a:pt x="7512394" y="7806383"/>
                  </a:lnTo>
                  <a:lnTo>
                    <a:pt x="7512228" y="7806317"/>
                  </a:lnTo>
                  <a:lnTo>
                    <a:pt x="7512392" y="7819619"/>
                  </a:lnTo>
                  <a:lnTo>
                    <a:pt x="7512394" y="7819623"/>
                  </a:lnTo>
                  <a:lnTo>
                    <a:pt x="7727879" y="7604862"/>
                  </a:lnTo>
                  <a:cubicBezTo>
                    <a:pt x="9848937" y="5340987"/>
                    <a:pt x="8716085" y="1728294"/>
                    <a:pt x="6307504" y="65090"/>
                  </a:cubicBezTo>
                  <a:cubicBezTo>
                    <a:pt x="6480734" y="65090"/>
                    <a:pt x="6682100" y="-6907"/>
                    <a:pt x="6826574" y="541"/>
                  </a:cubicBezTo>
                  <a:close/>
                </a:path>
              </a:pathLst>
            </a:custGeom>
            <a:solidFill>
              <a:srgbClr val="D7665C"/>
            </a:solidFill>
            <a:ln w="14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-">
            <a:extLst>
              <a:ext uri="{FF2B5EF4-FFF2-40B4-BE49-F238E27FC236}">
                <a16:creationId xmlns:a16="http://schemas.microsoft.com/office/drawing/2014/main" id="{B30F972E-413F-4F80-82F7-84F73CC2B6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B27700F-AE03-4BA7-A6D0-476053927B40}"/>
              </a:ext>
            </a:extLst>
          </p:cNvPr>
          <p:cNvSpPr/>
          <p:nvPr/>
        </p:nvSpPr>
        <p:spPr>
          <a:xfrm rot="10800000">
            <a:off x="1649268" y="-3546210"/>
            <a:ext cx="8674602" cy="13457126"/>
          </a:xfrm>
          <a:prstGeom prst="triangle">
            <a:avLst/>
          </a:prstGeom>
          <a:solidFill>
            <a:srgbClr val="F7EACD"/>
          </a:solidFill>
          <a:ln>
            <a:noFill/>
          </a:ln>
          <a:effectLst>
            <a:outerShdw blurRad="127000" dist="38100" dir="5400000" sx="102000" sy="102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24A160F-CD97-4990-977E-95F663CAC201}"/>
              </a:ext>
            </a:extLst>
          </p:cNvPr>
          <p:cNvSpPr/>
          <p:nvPr/>
        </p:nvSpPr>
        <p:spPr>
          <a:xfrm>
            <a:off x="-5674488" y="-1835397"/>
            <a:ext cx="8674602" cy="13457126"/>
          </a:xfrm>
          <a:prstGeom prst="triangle">
            <a:avLst/>
          </a:prstGeom>
          <a:solidFill>
            <a:srgbClr val="F7EACD"/>
          </a:solidFill>
          <a:ln>
            <a:noFill/>
          </a:ln>
          <a:effectLst>
            <a:outerShdw blurRad="152400" dist="38100" dir="16200000" sx="102000" sy="102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6F817C3-FE08-47AF-825C-6EEECB37E206}"/>
              </a:ext>
            </a:extLst>
          </p:cNvPr>
          <p:cNvSpPr/>
          <p:nvPr/>
        </p:nvSpPr>
        <p:spPr>
          <a:xfrm>
            <a:off x="9191887" y="-1835397"/>
            <a:ext cx="8674602" cy="13457126"/>
          </a:xfrm>
          <a:prstGeom prst="triangle">
            <a:avLst/>
          </a:prstGeom>
          <a:solidFill>
            <a:srgbClr val="F7EACD"/>
          </a:solidFill>
          <a:ln>
            <a:noFill/>
          </a:ln>
          <a:effectLst>
            <a:outerShdw blurRad="152400" dist="38100" dir="16200000" sx="102000" sy="102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">
            <a:extLst>
              <a:ext uri="{FF2B5EF4-FFF2-40B4-BE49-F238E27FC236}">
                <a16:creationId xmlns:a16="http://schemas.microsoft.com/office/drawing/2014/main" id="{95FD8CA3-2E57-4777-8334-13CE6CD4BB72}"/>
              </a:ext>
            </a:extLst>
          </p:cNvPr>
          <p:cNvSpPr/>
          <p:nvPr/>
        </p:nvSpPr>
        <p:spPr>
          <a:xfrm>
            <a:off x="5113101" y="989475"/>
            <a:ext cx="1965798" cy="1965796"/>
          </a:xfrm>
          <a:prstGeom prst="ellipse">
            <a:avLst/>
          </a:prstGeom>
          <a:blipFill>
            <a:blip r:embed="rId9"/>
            <a:srcRect/>
            <a:stretch>
              <a:fillRect l="-95371" t="-164961" r="-1395" b="-30232"/>
            </a:stretch>
          </a:blipFill>
          <a:ln w="50800">
            <a:solidFill>
              <a:srgbClr val="EFEFEF"/>
            </a:solidFill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9B4F3B25-0CB8-463B-B7F0-21F7980B7B32}"/>
              </a:ext>
            </a:extLst>
          </p:cNvPr>
          <p:cNvSpPr/>
          <p:nvPr/>
        </p:nvSpPr>
        <p:spPr>
          <a:xfrm>
            <a:off x="2565438" y="3688057"/>
            <a:ext cx="101600" cy="2359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65A511B4-0605-47F1-AAFE-75049FBC1192}"/>
              </a:ext>
            </a:extLst>
          </p:cNvPr>
          <p:cNvSpPr/>
          <p:nvPr/>
        </p:nvSpPr>
        <p:spPr>
          <a:xfrm>
            <a:off x="518405" y="3688058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5B39002-E54E-4D60-8E7F-5E6D7B18131D}"/>
              </a:ext>
            </a:extLst>
          </p:cNvPr>
          <p:cNvSpPr txBox="1"/>
          <p:nvPr/>
        </p:nvSpPr>
        <p:spPr>
          <a:xfrm>
            <a:off x="470971" y="3317091"/>
            <a:ext cx="3199915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6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 Black" pitchFamily="2" charset="0"/>
                <a:ea typeface="Open Sans ExtraBold" pitchFamily="2" charset="0"/>
                <a:cs typeface="Kanit ExtraBold" pitchFamily="2" charset="-34"/>
              </a:rPr>
              <a:t> PREVIOUS</a:t>
            </a:r>
          </a:p>
        </p:txBody>
      </p:sp>
      <p:pic>
        <p:nvPicPr>
          <p:cNvPr id="69" name="VIDEO 2">
            <a:hlinkClick r:id="" action="ppaction://media"/>
            <a:extLst>
              <a:ext uri="{FF2B5EF4-FFF2-40B4-BE49-F238E27FC236}">
                <a16:creationId xmlns:a16="http://schemas.microsoft.com/office/drawing/2014/main" id="{11C44113-F788-4B1A-B120-2DA0418CC53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2000" end="3642.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9478" y="3741565"/>
            <a:ext cx="4031488" cy="2267712"/>
          </a:xfrm>
          <a:prstGeom prst="rect">
            <a:avLst/>
          </a:prstGeom>
        </p:spPr>
      </p:pic>
      <p:sp>
        <p:nvSpPr>
          <p:cNvPr id="44" name="-">
            <a:extLst>
              <a:ext uri="{FF2B5EF4-FFF2-40B4-BE49-F238E27FC236}">
                <a16:creationId xmlns:a16="http://schemas.microsoft.com/office/drawing/2014/main" id="{256E1674-1823-40E2-936E-E6CB74267212}"/>
              </a:ext>
            </a:extLst>
          </p:cNvPr>
          <p:cNvSpPr/>
          <p:nvPr/>
        </p:nvSpPr>
        <p:spPr>
          <a:xfrm>
            <a:off x="518405" y="3688058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-">
            <a:extLst>
              <a:ext uri="{FF2B5EF4-FFF2-40B4-BE49-F238E27FC236}">
                <a16:creationId xmlns:a16="http://schemas.microsoft.com/office/drawing/2014/main" id="{A4A80FE9-ED12-4DEB-BE09-B44A5C9E4589}"/>
              </a:ext>
            </a:extLst>
          </p:cNvPr>
          <p:cNvSpPr/>
          <p:nvPr/>
        </p:nvSpPr>
        <p:spPr>
          <a:xfrm>
            <a:off x="9518549" y="3688058"/>
            <a:ext cx="101600" cy="2359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-">
            <a:extLst>
              <a:ext uri="{FF2B5EF4-FFF2-40B4-BE49-F238E27FC236}">
                <a16:creationId xmlns:a16="http://schemas.microsoft.com/office/drawing/2014/main" id="{65AE049C-DD81-440B-A255-896411FD1564}"/>
              </a:ext>
            </a:extLst>
          </p:cNvPr>
          <p:cNvSpPr/>
          <p:nvPr/>
        </p:nvSpPr>
        <p:spPr>
          <a:xfrm>
            <a:off x="7471516" y="3688059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VIDEO 3">
            <a:hlinkClick r:id="" action="ppaction://media"/>
            <a:extLst>
              <a:ext uri="{FF2B5EF4-FFF2-40B4-BE49-F238E27FC236}">
                <a16:creationId xmlns:a16="http://schemas.microsoft.com/office/drawing/2014/main" id="{56ABE1B9-2430-4BB3-8DD6-877742D0162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4">
                  <p14:trim st="10000" end="52040"/>
                </p14:media>
              </p:ext>
            </p:extLst>
          </p:nvPr>
        </p:nvPicPr>
        <p:blipFill rotWithShape="1">
          <a:blip r:embed="rId11"/>
          <a:srcRect l="2597" r="2597"/>
          <a:stretch>
            <a:fillRect/>
          </a:stretch>
        </p:blipFill>
        <p:spPr>
          <a:xfrm>
            <a:off x="7524550" y="3732780"/>
            <a:ext cx="4076898" cy="226771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96CF02B-8C9E-47DF-BE1E-81BD21AA2447}"/>
              </a:ext>
            </a:extLst>
          </p:cNvPr>
          <p:cNvSpPr txBox="1"/>
          <p:nvPr/>
        </p:nvSpPr>
        <p:spPr>
          <a:xfrm>
            <a:off x="9340616" y="3317092"/>
            <a:ext cx="238558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6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 Black" pitchFamily="2" charset="0"/>
                <a:ea typeface="Open Sans ExtraBold" pitchFamily="2" charset="0"/>
                <a:cs typeface="Kanit ExtraBold" pitchFamily="2" charset="-34"/>
              </a:rPr>
              <a:t> NEXT</a:t>
            </a:r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BA1D819E-126A-4C8C-A99F-6D63B1D88248}"/>
              </a:ext>
            </a:extLst>
          </p:cNvPr>
          <p:cNvSpPr/>
          <p:nvPr/>
        </p:nvSpPr>
        <p:spPr>
          <a:xfrm>
            <a:off x="7471516" y="3688059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TextBox 9">
            <a:extLst>
              <a:ext uri="{FF2B5EF4-FFF2-40B4-BE49-F238E27FC236}">
                <a16:creationId xmlns:a16="http://schemas.microsoft.com/office/drawing/2014/main" id="{A9D43A12-1179-4E00-B8EE-004A5F323F4A}"/>
              </a:ext>
            </a:extLst>
          </p:cNvPr>
          <p:cNvSpPr txBox="1"/>
          <p:nvPr/>
        </p:nvSpPr>
        <p:spPr>
          <a:xfrm>
            <a:off x="4653138" y="622969"/>
            <a:ext cx="2885725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pc="3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 Light" pitchFamily="2" charset="-34"/>
              </a:rPr>
              <a:t>Thanks For Watching</a:t>
            </a:r>
          </a:p>
        </p:txBody>
      </p:sp>
      <p:sp>
        <p:nvSpPr>
          <p:cNvPr id="57" name="TextBox 10">
            <a:extLst>
              <a:ext uri="{FF2B5EF4-FFF2-40B4-BE49-F238E27FC236}">
                <a16:creationId xmlns:a16="http://schemas.microsoft.com/office/drawing/2014/main" id="{E444C6B8-8CD5-4D87-AEC5-C43599DABB4B}"/>
              </a:ext>
            </a:extLst>
          </p:cNvPr>
          <p:cNvSpPr txBox="1"/>
          <p:nvPr/>
        </p:nvSpPr>
        <p:spPr>
          <a:xfrm>
            <a:off x="4504859" y="190544"/>
            <a:ext cx="3182281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solidFill>
                  <a:srgbClr val="D7665C"/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Playfair Display Black" pitchFamily="2" charset="0"/>
                <a:ea typeface="Open Sans ExtraBold" pitchFamily="2" charset="0"/>
                <a:cs typeface="Kanit Black" pitchFamily="2" charset="-34"/>
              </a:rPr>
              <a:t>Your Channel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id="{977C67E7-B9F8-4992-9F97-EFC4FE8ACAE8}"/>
              </a:ext>
            </a:extLst>
          </p:cNvPr>
          <p:cNvSpPr txBox="1"/>
          <p:nvPr/>
        </p:nvSpPr>
        <p:spPr>
          <a:xfrm>
            <a:off x="5456991" y="3411058"/>
            <a:ext cx="1279517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 Light" pitchFamily="2" charset="-34"/>
              </a:rPr>
              <a:t>Don’t Forget To</a:t>
            </a:r>
          </a:p>
        </p:txBody>
      </p:sp>
      <p:sp>
        <p:nvSpPr>
          <p:cNvPr id="59" name="TextBox 13">
            <a:extLst>
              <a:ext uri="{FF2B5EF4-FFF2-40B4-BE49-F238E27FC236}">
                <a16:creationId xmlns:a16="http://schemas.microsoft.com/office/drawing/2014/main" id="{6E7DC509-6062-45C4-A981-832C10B59472}"/>
              </a:ext>
            </a:extLst>
          </p:cNvPr>
          <p:cNvSpPr txBox="1"/>
          <p:nvPr/>
        </p:nvSpPr>
        <p:spPr>
          <a:xfrm>
            <a:off x="5034600" y="3574830"/>
            <a:ext cx="212429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rgbClr val="D7665C"/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Playfair Display Black" pitchFamily="2" charset="0"/>
                <a:ea typeface="Open Sans ExtraBold" pitchFamily="2" charset="0"/>
                <a:cs typeface="Kanit Black" pitchFamily="2" charset="-34"/>
              </a:rPr>
              <a:t>Subscribe</a:t>
            </a:r>
          </a:p>
        </p:txBody>
      </p:sp>
      <p:sp>
        <p:nvSpPr>
          <p:cNvPr id="60" name="TextBox 14">
            <a:extLst>
              <a:ext uri="{FF2B5EF4-FFF2-40B4-BE49-F238E27FC236}">
                <a16:creationId xmlns:a16="http://schemas.microsoft.com/office/drawing/2014/main" id="{98705E97-E935-4D63-AC8D-4307B33C501F}"/>
              </a:ext>
            </a:extLst>
          </p:cNvPr>
          <p:cNvSpPr txBox="1"/>
          <p:nvPr/>
        </p:nvSpPr>
        <p:spPr>
          <a:xfrm>
            <a:off x="5214136" y="4046378"/>
            <a:ext cx="1765227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 Light" pitchFamily="2" charset="-34"/>
              </a:rPr>
              <a:t>Turn On The Bell’s For</a:t>
            </a:r>
          </a:p>
        </p:txBody>
      </p:sp>
      <p:sp>
        <p:nvSpPr>
          <p:cNvPr id="61" name="TextBox 15">
            <a:extLst>
              <a:ext uri="{FF2B5EF4-FFF2-40B4-BE49-F238E27FC236}">
                <a16:creationId xmlns:a16="http://schemas.microsoft.com/office/drawing/2014/main" id="{17924607-1A09-4BBA-AE8F-6F6F1DBE6804}"/>
              </a:ext>
            </a:extLst>
          </p:cNvPr>
          <p:cNvSpPr txBox="1"/>
          <p:nvPr/>
        </p:nvSpPr>
        <p:spPr>
          <a:xfrm>
            <a:off x="5069866" y="4210150"/>
            <a:ext cx="205376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D7665C"/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Playfair Display Black" pitchFamily="2" charset="0"/>
                <a:ea typeface="Open Sans ExtraBold" pitchFamily="2" charset="0"/>
                <a:cs typeface="Kanit Black" pitchFamily="2" charset="-34"/>
              </a:rPr>
              <a:t>Notifications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066A0843-3CF8-40F0-8A4B-C76B0F166E9A}"/>
              </a:ext>
            </a:extLst>
          </p:cNvPr>
          <p:cNvSpPr/>
          <p:nvPr/>
        </p:nvSpPr>
        <p:spPr>
          <a:xfrm>
            <a:off x="5821390" y="4633726"/>
            <a:ext cx="550718" cy="564682"/>
          </a:xfrm>
          <a:custGeom>
            <a:avLst/>
            <a:gdLst>
              <a:gd name="connsiteX0" fmla="*/ 209550 w 550718"/>
              <a:gd name="connsiteY0" fmla="*/ 508398 h 564682"/>
              <a:gd name="connsiteX1" fmla="*/ 342900 w 550718"/>
              <a:gd name="connsiteY1" fmla="*/ 508398 h 564682"/>
              <a:gd name="connsiteX2" fmla="*/ 276225 w 550718"/>
              <a:gd name="connsiteY2" fmla="*/ 564682 h 564682"/>
              <a:gd name="connsiteX3" fmla="*/ 209550 w 550718"/>
              <a:gd name="connsiteY3" fmla="*/ 508398 h 564682"/>
              <a:gd name="connsiteX4" fmla="*/ 378402 w 550718"/>
              <a:gd name="connsiteY4" fmla="*/ 48600 h 564682"/>
              <a:gd name="connsiteX5" fmla="*/ 494433 w 550718"/>
              <a:gd name="connsiteY5" fmla="*/ 246028 h 564682"/>
              <a:gd name="connsiteX6" fmla="*/ 484042 w 550718"/>
              <a:gd name="connsiteY6" fmla="*/ 257285 h 564682"/>
              <a:gd name="connsiteX7" fmla="*/ 471920 w 550718"/>
              <a:gd name="connsiteY7" fmla="*/ 246028 h 564682"/>
              <a:gd name="connsiteX8" fmla="*/ 368011 w 550718"/>
              <a:gd name="connsiteY8" fmla="*/ 67651 h 564682"/>
              <a:gd name="connsiteX9" fmla="*/ 365413 w 550718"/>
              <a:gd name="connsiteY9" fmla="*/ 52064 h 564682"/>
              <a:gd name="connsiteX10" fmla="*/ 378402 w 550718"/>
              <a:gd name="connsiteY10" fmla="*/ 48600 h 564682"/>
              <a:gd name="connsiteX11" fmla="*/ 172316 w 550718"/>
              <a:gd name="connsiteY11" fmla="*/ 48600 h 564682"/>
              <a:gd name="connsiteX12" fmla="*/ 185304 w 550718"/>
              <a:gd name="connsiteY12" fmla="*/ 51198 h 564682"/>
              <a:gd name="connsiteX13" fmla="*/ 182707 w 550718"/>
              <a:gd name="connsiteY13" fmla="*/ 66784 h 564682"/>
              <a:gd name="connsiteX14" fmla="*/ 78798 w 550718"/>
              <a:gd name="connsiteY14" fmla="*/ 245162 h 564682"/>
              <a:gd name="connsiteX15" fmla="*/ 66675 w 550718"/>
              <a:gd name="connsiteY15" fmla="*/ 256418 h 564682"/>
              <a:gd name="connsiteX16" fmla="*/ 56284 w 550718"/>
              <a:gd name="connsiteY16" fmla="*/ 245162 h 564682"/>
              <a:gd name="connsiteX17" fmla="*/ 172316 w 550718"/>
              <a:gd name="connsiteY17" fmla="*/ 48600 h 564682"/>
              <a:gd name="connsiteX18" fmla="*/ 274492 w 550718"/>
              <a:gd name="connsiteY18" fmla="*/ 10500 h 564682"/>
              <a:gd name="connsiteX19" fmla="*/ 314324 w 550718"/>
              <a:gd name="connsiteY19" fmla="*/ 50332 h 564682"/>
              <a:gd name="connsiteX20" fmla="*/ 311727 w 550718"/>
              <a:gd name="connsiteY20" fmla="*/ 63320 h 564682"/>
              <a:gd name="connsiteX21" fmla="*/ 310861 w 550718"/>
              <a:gd name="connsiteY21" fmla="*/ 78041 h 564682"/>
              <a:gd name="connsiteX22" fmla="*/ 311727 w 550718"/>
              <a:gd name="connsiteY22" fmla="*/ 78041 h 564682"/>
              <a:gd name="connsiteX23" fmla="*/ 454602 w 550718"/>
              <a:gd name="connsiteY23" fmla="*/ 336948 h 564682"/>
              <a:gd name="connsiteX24" fmla="*/ 501361 w 550718"/>
              <a:gd name="connsiteY24" fmla="*/ 411416 h 564682"/>
              <a:gd name="connsiteX25" fmla="*/ 522142 w 550718"/>
              <a:gd name="connsiteY25" fmla="*/ 448650 h 564682"/>
              <a:gd name="connsiteX26" fmla="*/ 480579 w 550718"/>
              <a:gd name="connsiteY26" fmla="*/ 483286 h 564682"/>
              <a:gd name="connsiteX27" fmla="*/ 277956 w 550718"/>
              <a:gd name="connsiteY27" fmla="*/ 483286 h 564682"/>
              <a:gd name="connsiteX28" fmla="*/ 273627 w 550718"/>
              <a:gd name="connsiteY28" fmla="*/ 483286 h 564682"/>
              <a:gd name="connsiteX29" fmla="*/ 71004 w 550718"/>
              <a:gd name="connsiteY29" fmla="*/ 483286 h 564682"/>
              <a:gd name="connsiteX30" fmla="*/ 29440 w 550718"/>
              <a:gd name="connsiteY30" fmla="*/ 448650 h 564682"/>
              <a:gd name="connsiteX31" fmla="*/ 50222 w 550718"/>
              <a:gd name="connsiteY31" fmla="*/ 411416 h 564682"/>
              <a:gd name="connsiteX32" fmla="*/ 96981 w 550718"/>
              <a:gd name="connsiteY32" fmla="*/ 337814 h 564682"/>
              <a:gd name="connsiteX33" fmla="*/ 238124 w 550718"/>
              <a:gd name="connsiteY33" fmla="*/ 78907 h 564682"/>
              <a:gd name="connsiteX34" fmla="*/ 237258 w 550718"/>
              <a:gd name="connsiteY34" fmla="*/ 64186 h 564682"/>
              <a:gd name="connsiteX35" fmla="*/ 234661 w 550718"/>
              <a:gd name="connsiteY35" fmla="*/ 50332 h 564682"/>
              <a:gd name="connsiteX36" fmla="*/ 274492 w 550718"/>
              <a:gd name="connsiteY36" fmla="*/ 10500 h 564682"/>
              <a:gd name="connsiteX37" fmla="*/ 401998 w 550718"/>
              <a:gd name="connsiteY37" fmla="*/ 325 h 564682"/>
              <a:gd name="connsiteX38" fmla="*/ 410440 w 550718"/>
              <a:gd name="connsiteY38" fmla="*/ 1841 h 564682"/>
              <a:gd name="connsiteX39" fmla="*/ 550718 w 550718"/>
              <a:gd name="connsiteY39" fmla="*/ 239966 h 564682"/>
              <a:gd name="connsiteX40" fmla="*/ 537729 w 550718"/>
              <a:gd name="connsiteY40" fmla="*/ 253821 h 564682"/>
              <a:gd name="connsiteX41" fmla="*/ 523874 w 550718"/>
              <a:gd name="connsiteY41" fmla="*/ 239966 h 564682"/>
              <a:gd name="connsiteX42" fmla="*/ 398318 w 550718"/>
              <a:gd name="connsiteY42" fmla="*/ 24355 h 564682"/>
              <a:gd name="connsiteX43" fmla="*/ 394854 w 550718"/>
              <a:gd name="connsiteY43" fmla="*/ 5305 h 564682"/>
              <a:gd name="connsiteX44" fmla="*/ 401998 w 550718"/>
              <a:gd name="connsiteY44" fmla="*/ 325 h 564682"/>
              <a:gd name="connsiteX45" fmla="*/ 148720 w 550718"/>
              <a:gd name="connsiteY45" fmla="*/ 218 h 564682"/>
              <a:gd name="connsiteX46" fmla="*/ 155864 w 550718"/>
              <a:gd name="connsiteY46" fmla="*/ 4439 h 564682"/>
              <a:gd name="connsiteX47" fmla="*/ 152400 w 550718"/>
              <a:gd name="connsiteY47" fmla="*/ 23489 h 564682"/>
              <a:gd name="connsiteX48" fmla="*/ 26843 w 550718"/>
              <a:gd name="connsiteY48" fmla="*/ 239967 h 564682"/>
              <a:gd name="connsiteX49" fmla="*/ 12989 w 550718"/>
              <a:gd name="connsiteY49" fmla="*/ 253821 h 564682"/>
              <a:gd name="connsiteX50" fmla="*/ 0 w 550718"/>
              <a:gd name="connsiteY50" fmla="*/ 239967 h 564682"/>
              <a:gd name="connsiteX51" fmla="*/ 140277 w 550718"/>
              <a:gd name="connsiteY51" fmla="*/ 1842 h 564682"/>
              <a:gd name="connsiteX52" fmla="*/ 148720 w 550718"/>
              <a:gd name="connsiteY52" fmla="*/ 218 h 56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50718" h="564682">
                <a:moveTo>
                  <a:pt x="209550" y="508398"/>
                </a:moveTo>
                <a:lnTo>
                  <a:pt x="342900" y="508398"/>
                </a:lnTo>
                <a:cubicBezTo>
                  <a:pt x="337705" y="540437"/>
                  <a:pt x="309995" y="564682"/>
                  <a:pt x="276225" y="564682"/>
                </a:cubicBezTo>
                <a:cubicBezTo>
                  <a:pt x="242455" y="564682"/>
                  <a:pt x="214745" y="540437"/>
                  <a:pt x="209550" y="508398"/>
                </a:cubicBezTo>
                <a:close/>
                <a:moveTo>
                  <a:pt x="378402" y="48600"/>
                </a:moveTo>
                <a:cubicBezTo>
                  <a:pt x="406111" y="63321"/>
                  <a:pt x="494433" y="122203"/>
                  <a:pt x="494433" y="246028"/>
                </a:cubicBezTo>
                <a:cubicBezTo>
                  <a:pt x="494433" y="252089"/>
                  <a:pt x="490104" y="257285"/>
                  <a:pt x="484042" y="257285"/>
                </a:cubicBezTo>
                <a:cubicBezTo>
                  <a:pt x="477981" y="257285"/>
                  <a:pt x="471920" y="252955"/>
                  <a:pt x="471920" y="246028"/>
                </a:cubicBezTo>
                <a:cubicBezTo>
                  <a:pt x="471054" y="136923"/>
                  <a:pt x="396586" y="84103"/>
                  <a:pt x="368011" y="67651"/>
                </a:cubicBezTo>
                <a:cubicBezTo>
                  <a:pt x="362815" y="64187"/>
                  <a:pt x="361083" y="57260"/>
                  <a:pt x="365413" y="52064"/>
                </a:cubicBezTo>
                <a:cubicBezTo>
                  <a:pt x="368011" y="46869"/>
                  <a:pt x="374072" y="46003"/>
                  <a:pt x="378402" y="48600"/>
                </a:cubicBezTo>
                <a:close/>
                <a:moveTo>
                  <a:pt x="172316" y="48600"/>
                </a:moveTo>
                <a:cubicBezTo>
                  <a:pt x="176645" y="46002"/>
                  <a:pt x="182707" y="46868"/>
                  <a:pt x="185304" y="51198"/>
                </a:cubicBezTo>
                <a:cubicBezTo>
                  <a:pt x="189634" y="56393"/>
                  <a:pt x="187902" y="63321"/>
                  <a:pt x="182707" y="66784"/>
                </a:cubicBezTo>
                <a:cubicBezTo>
                  <a:pt x="154132" y="83237"/>
                  <a:pt x="79664" y="136057"/>
                  <a:pt x="78798" y="245162"/>
                </a:cubicBezTo>
                <a:cubicBezTo>
                  <a:pt x="78798" y="252089"/>
                  <a:pt x="72736" y="256418"/>
                  <a:pt x="66675" y="256418"/>
                </a:cubicBezTo>
                <a:cubicBezTo>
                  <a:pt x="60614" y="256418"/>
                  <a:pt x="56284" y="251223"/>
                  <a:pt x="56284" y="245162"/>
                </a:cubicBezTo>
                <a:cubicBezTo>
                  <a:pt x="56284" y="121337"/>
                  <a:pt x="144607" y="63321"/>
                  <a:pt x="172316" y="48600"/>
                </a:cubicBezTo>
                <a:close/>
                <a:moveTo>
                  <a:pt x="274492" y="10500"/>
                </a:moveTo>
                <a:cubicBezTo>
                  <a:pt x="296140" y="10500"/>
                  <a:pt x="314324" y="28684"/>
                  <a:pt x="314324" y="50332"/>
                </a:cubicBezTo>
                <a:cubicBezTo>
                  <a:pt x="314324" y="54661"/>
                  <a:pt x="313458" y="58991"/>
                  <a:pt x="311727" y="63320"/>
                </a:cubicBezTo>
                <a:cubicBezTo>
                  <a:pt x="311727" y="65052"/>
                  <a:pt x="309129" y="71114"/>
                  <a:pt x="310861" y="78041"/>
                </a:cubicBezTo>
                <a:lnTo>
                  <a:pt x="311727" y="78041"/>
                </a:lnTo>
                <a:cubicBezTo>
                  <a:pt x="463261" y="99689"/>
                  <a:pt x="448540" y="284993"/>
                  <a:pt x="454602" y="336948"/>
                </a:cubicBezTo>
                <a:cubicBezTo>
                  <a:pt x="458065" y="372450"/>
                  <a:pt x="484908" y="398427"/>
                  <a:pt x="501361" y="411416"/>
                </a:cubicBezTo>
                <a:cubicBezTo>
                  <a:pt x="512618" y="420075"/>
                  <a:pt x="520411" y="433930"/>
                  <a:pt x="522142" y="448650"/>
                </a:cubicBezTo>
                <a:cubicBezTo>
                  <a:pt x="525606" y="487616"/>
                  <a:pt x="480579" y="484152"/>
                  <a:pt x="480579" y="483286"/>
                </a:cubicBezTo>
                <a:lnTo>
                  <a:pt x="277956" y="483286"/>
                </a:lnTo>
                <a:lnTo>
                  <a:pt x="273627" y="483286"/>
                </a:lnTo>
                <a:lnTo>
                  <a:pt x="71004" y="483286"/>
                </a:lnTo>
                <a:cubicBezTo>
                  <a:pt x="71004" y="483286"/>
                  <a:pt x="25976" y="487616"/>
                  <a:pt x="29440" y="448650"/>
                </a:cubicBezTo>
                <a:cubicBezTo>
                  <a:pt x="30306" y="433930"/>
                  <a:pt x="38099" y="420941"/>
                  <a:pt x="50222" y="411416"/>
                </a:cubicBezTo>
                <a:cubicBezTo>
                  <a:pt x="66674" y="398427"/>
                  <a:pt x="93517" y="372450"/>
                  <a:pt x="96981" y="337814"/>
                </a:cubicBezTo>
                <a:cubicBezTo>
                  <a:pt x="102176" y="285859"/>
                  <a:pt x="88322" y="101420"/>
                  <a:pt x="238124" y="78907"/>
                </a:cubicBezTo>
                <a:cubicBezTo>
                  <a:pt x="239856" y="71980"/>
                  <a:pt x="238124" y="65918"/>
                  <a:pt x="237258" y="64186"/>
                </a:cubicBezTo>
                <a:cubicBezTo>
                  <a:pt x="235526" y="59857"/>
                  <a:pt x="234661" y="55527"/>
                  <a:pt x="234661" y="50332"/>
                </a:cubicBezTo>
                <a:cubicBezTo>
                  <a:pt x="234661" y="28684"/>
                  <a:pt x="252845" y="10500"/>
                  <a:pt x="274492" y="10500"/>
                </a:cubicBezTo>
                <a:close/>
                <a:moveTo>
                  <a:pt x="401998" y="325"/>
                </a:moveTo>
                <a:cubicBezTo>
                  <a:pt x="404812" y="-324"/>
                  <a:pt x="407843" y="109"/>
                  <a:pt x="410440" y="1841"/>
                </a:cubicBezTo>
                <a:cubicBezTo>
                  <a:pt x="443345" y="20025"/>
                  <a:pt x="550718" y="90164"/>
                  <a:pt x="550718" y="239966"/>
                </a:cubicBezTo>
                <a:cubicBezTo>
                  <a:pt x="550718" y="246893"/>
                  <a:pt x="545522" y="252955"/>
                  <a:pt x="537729" y="253821"/>
                </a:cubicBezTo>
                <a:cubicBezTo>
                  <a:pt x="529936" y="253821"/>
                  <a:pt x="523874" y="247759"/>
                  <a:pt x="523874" y="239966"/>
                </a:cubicBezTo>
                <a:cubicBezTo>
                  <a:pt x="523008" y="108348"/>
                  <a:pt x="432088" y="44271"/>
                  <a:pt x="398318" y="24355"/>
                </a:cubicBezTo>
                <a:cubicBezTo>
                  <a:pt x="391390" y="20025"/>
                  <a:pt x="389658" y="11366"/>
                  <a:pt x="394854" y="5305"/>
                </a:cubicBezTo>
                <a:cubicBezTo>
                  <a:pt x="396586" y="2707"/>
                  <a:pt x="399184" y="975"/>
                  <a:pt x="401998" y="325"/>
                </a:cubicBezTo>
                <a:close/>
                <a:moveTo>
                  <a:pt x="148720" y="218"/>
                </a:moveTo>
                <a:cubicBezTo>
                  <a:pt x="151535" y="759"/>
                  <a:pt x="154132" y="2274"/>
                  <a:pt x="155864" y="4439"/>
                </a:cubicBezTo>
                <a:cubicBezTo>
                  <a:pt x="161059" y="10501"/>
                  <a:pt x="159327" y="19160"/>
                  <a:pt x="152400" y="23489"/>
                </a:cubicBezTo>
                <a:cubicBezTo>
                  <a:pt x="117764" y="43405"/>
                  <a:pt x="27709" y="108348"/>
                  <a:pt x="26843" y="239967"/>
                </a:cubicBezTo>
                <a:cubicBezTo>
                  <a:pt x="26843" y="247760"/>
                  <a:pt x="20782" y="253821"/>
                  <a:pt x="12989" y="253821"/>
                </a:cubicBezTo>
                <a:cubicBezTo>
                  <a:pt x="5195" y="252955"/>
                  <a:pt x="0" y="246894"/>
                  <a:pt x="0" y="239967"/>
                </a:cubicBezTo>
                <a:cubicBezTo>
                  <a:pt x="0" y="90164"/>
                  <a:pt x="106507" y="20026"/>
                  <a:pt x="140277" y="1842"/>
                </a:cubicBezTo>
                <a:cubicBezTo>
                  <a:pt x="142875" y="110"/>
                  <a:pt x="145906" y="-323"/>
                  <a:pt x="148720" y="218"/>
                </a:cubicBezTo>
                <a:close/>
              </a:path>
            </a:pathLst>
          </a:custGeom>
          <a:solidFill>
            <a:srgbClr val="D7665C"/>
          </a:solidFill>
          <a:ln w="8632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63" name="-">
            <a:extLst>
              <a:ext uri="{FF2B5EF4-FFF2-40B4-BE49-F238E27FC236}">
                <a16:creationId xmlns:a16="http://schemas.microsoft.com/office/drawing/2014/main" id="{64B60859-C0A5-4950-9441-DD528BEDFFC0}"/>
              </a:ext>
            </a:extLst>
          </p:cNvPr>
          <p:cNvSpPr/>
          <p:nvPr/>
        </p:nvSpPr>
        <p:spPr>
          <a:xfrm>
            <a:off x="2396757" y="6463265"/>
            <a:ext cx="304003" cy="251193"/>
          </a:xfrm>
          <a:custGeom>
            <a:avLst/>
            <a:gdLst>
              <a:gd name="connsiteX0" fmla="*/ 303290 w 304003"/>
              <a:gd name="connsiteY0" fmla="*/ 29528 h 251193"/>
              <a:gd name="connsiteX1" fmla="*/ 272810 w 304003"/>
              <a:gd name="connsiteY1" fmla="*/ 38100 h 251193"/>
              <a:gd name="connsiteX2" fmla="*/ 288050 w 304003"/>
              <a:gd name="connsiteY2" fmla="*/ 24765 h 251193"/>
              <a:gd name="connsiteX3" fmla="*/ 298527 w 304003"/>
              <a:gd name="connsiteY3" fmla="*/ 6668 h 251193"/>
              <a:gd name="connsiteX4" fmla="*/ 298527 w 304003"/>
              <a:gd name="connsiteY4" fmla="*/ 4763 h 251193"/>
              <a:gd name="connsiteX5" fmla="*/ 296622 w 304003"/>
              <a:gd name="connsiteY5" fmla="*/ 4763 h 251193"/>
              <a:gd name="connsiteX6" fmla="*/ 260427 w 304003"/>
              <a:gd name="connsiteY6" fmla="*/ 19050 h 251193"/>
              <a:gd name="connsiteX7" fmla="*/ 257570 w 304003"/>
              <a:gd name="connsiteY7" fmla="*/ 18098 h 251193"/>
              <a:gd name="connsiteX8" fmla="*/ 254712 w 304003"/>
              <a:gd name="connsiteY8" fmla="*/ 15240 h 251193"/>
              <a:gd name="connsiteX9" fmla="*/ 237567 w 304003"/>
              <a:gd name="connsiteY9" fmla="*/ 4763 h 251193"/>
              <a:gd name="connsiteX10" fmla="*/ 208992 w 304003"/>
              <a:gd name="connsiteY10" fmla="*/ 0 h 251193"/>
              <a:gd name="connsiteX11" fmla="*/ 183275 w 304003"/>
              <a:gd name="connsiteY11" fmla="*/ 7620 h 251193"/>
              <a:gd name="connsiteX12" fmla="*/ 162320 w 304003"/>
              <a:gd name="connsiteY12" fmla="*/ 24765 h 251193"/>
              <a:gd name="connsiteX13" fmla="*/ 149937 w 304003"/>
              <a:gd name="connsiteY13" fmla="*/ 49530 h 251193"/>
              <a:gd name="connsiteX14" fmla="*/ 148985 w 304003"/>
              <a:gd name="connsiteY14" fmla="*/ 75248 h 251193"/>
              <a:gd name="connsiteX15" fmla="*/ 148032 w 304003"/>
              <a:gd name="connsiteY15" fmla="*/ 77153 h 251193"/>
              <a:gd name="connsiteX16" fmla="*/ 24207 w 304003"/>
              <a:gd name="connsiteY16" fmla="*/ 13335 h 251193"/>
              <a:gd name="connsiteX17" fmla="*/ 20397 w 304003"/>
              <a:gd name="connsiteY17" fmla="*/ 13335 h 251193"/>
              <a:gd name="connsiteX18" fmla="*/ 30875 w 304003"/>
              <a:gd name="connsiteY18" fmla="*/ 88583 h 251193"/>
              <a:gd name="connsiteX19" fmla="*/ 38495 w 304003"/>
              <a:gd name="connsiteY19" fmla="*/ 95250 h 251193"/>
              <a:gd name="connsiteX20" fmla="*/ 14682 w 304003"/>
              <a:gd name="connsiteY20" fmla="*/ 88583 h 251193"/>
              <a:gd name="connsiteX21" fmla="*/ 12777 w 304003"/>
              <a:gd name="connsiteY21" fmla="*/ 89535 h 251193"/>
              <a:gd name="connsiteX22" fmla="*/ 12777 w 304003"/>
              <a:gd name="connsiteY22" fmla="*/ 97155 h 251193"/>
              <a:gd name="connsiteX23" fmla="*/ 51830 w 304003"/>
              <a:gd name="connsiteY23" fmla="*/ 148590 h 251193"/>
              <a:gd name="connsiteX24" fmla="*/ 59450 w 304003"/>
              <a:gd name="connsiteY24" fmla="*/ 151448 h 251193"/>
              <a:gd name="connsiteX25" fmla="*/ 35637 w 304003"/>
              <a:gd name="connsiteY25" fmla="*/ 152400 h 251193"/>
              <a:gd name="connsiteX26" fmla="*/ 33732 w 304003"/>
              <a:gd name="connsiteY26" fmla="*/ 154305 h 251193"/>
              <a:gd name="connsiteX27" fmla="*/ 83262 w 304003"/>
              <a:gd name="connsiteY27" fmla="*/ 196215 h 251193"/>
              <a:gd name="connsiteX28" fmla="*/ 89930 w 304003"/>
              <a:gd name="connsiteY28" fmla="*/ 197168 h 251193"/>
              <a:gd name="connsiteX29" fmla="*/ 89930 w 304003"/>
              <a:gd name="connsiteY29" fmla="*/ 197168 h 251193"/>
              <a:gd name="connsiteX30" fmla="*/ 55640 w 304003"/>
              <a:gd name="connsiteY30" fmla="*/ 215265 h 251193"/>
              <a:gd name="connsiteX31" fmla="*/ 4205 w 304003"/>
              <a:gd name="connsiteY31" fmla="*/ 221933 h 251193"/>
              <a:gd name="connsiteX32" fmla="*/ 395 w 304003"/>
              <a:gd name="connsiteY32" fmla="*/ 221933 h 251193"/>
              <a:gd name="connsiteX33" fmla="*/ 1347 w 304003"/>
              <a:gd name="connsiteY33" fmla="*/ 223838 h 251193"/>
              <a:gd name="connsiteX34" fmla="*/ 11825 w 304003"/>
              <a:gd name="connsiteY34" fmla="*/ 230505 h 251193"/>
              <a:gd name="connsiteX35" fmla="*/ 46115 w 304003"/>
              <a:gd name="connsiteY35" fmla="*/ 243840 h 251193"/>
              <a:gd name="connsiteX36" fmla="*/ 224232 w 304003"/>
              <a:gd name="connsiteY36" fmla="*/ 201930 h 251193"/>
              <a:gd name="connsiteX37" fmla="*/ 273762 w 304003"/>
              <a:gd name="connsiteY37" fmla="*/ 65723 h 251193"/>
              <a:gd name="connsiteX38" fmla="*/ 277572 w 304003"/>
              <a:gd name="connsiteY38" fmla="*/ 61913 h 251193"/>
              <a:gd name="connsiteX39" fmla="*/ 301385 w 304003"/>
              <a:gd name="connsiteY39" fmla="*/ 37148 h 251193"/>
              <a:gd name="connsiteX40" fmla="*/ 303290 w 304003"/>
              <a:gd name="connsiteY40" fmla="*/ 32385 h 251193"/>
              <a:gd name="connsiteX41" fmla="*/ 303290 w 304003"/>
              <a:gd name="connsiteY41" fmla="*/ 32385 h 251193"/>
              <a:gd name="connsiteX42" fmla="*/ 303290 w 304003"/>
              <a:gd name="connsiteY42" fmla="*/ 29528 h 25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04003" h="251193">
                <a:moveTo>
                  <a:pt x="303290" y="29528"/>
                </a:moveTo>
                <a:cubicBezTo>
                  <a:pt x="293765" y="34290"/>
                  <a:pt x="283287" y="36195"/>
                  <a:pt x="272810" y="38100"/>
                </a:cubicBezTo>
                <a:cubicBezTo>
                  <a:pt x="277572" y="37148"/>
                  <a:pt x="285192" y="28575"/>
                  <a:pt x="288050" y="24765"/>
                </a:cubicBezTo>
                <a:cubicBezTo>
                  <a:pt x="292812" y="19050"/>
                  <a:pt x="296622" y="13335"/>
                  <a:pt x="298527" y="6668"/>
                </a:cubicBezTo>
                <a:cubicBezTo>
                  <a:pt x="298527" y="5715"/>
                  <a:pt x="298527" y="5715"/>
                  <a:pt x="298527" y="4763"/>
                </a:cubicBezTo>
                <a:cubicBezTo>
                  <a:pt x="297575" y="4763"/>
                  <a:pt x="297575" y="4763"/>
                  <a:pt x="296622" y="4763"/>
                </a:cubicBezTo>
                <a:cubicBezTo>
                  <a:pt x="285192" y="11430"/>
                  <a:pt x="272810" y="15240"/>
                  <a:pt x="260427" y="19050"/>
                </a:cubicBezTo>
                <a:cubicBezTo>
                  <a:pt x="258522" y="19050"/>
                  <a:pt x="257570" y="19050"/>
                  <a:pt x="257570" y="18098"/>
                </a:cubicBezTo>
                <a:cubicBezTo>
                  <a:pt x="256617" y="17145"/>
                  <a:pt x="255665" y="16193"/>
                  <a:pt x="254712" y="15240"/>
                </a:cubicBezTo>
                <a:cubicBezTo>
                  <a:pt x="248997" y="10478"/>
                  <a:pt x="243282" y="6668"/>
                  <a:pt x="237567" y="4763"/>
                </a:cubicBezTo>
                <a:cubicBezTo>
                  <a:pt x="228042" y="953"/>
                  <a:pt x="218517" y="0"/>
                  <a:pt x="208992" y="0"/>
                </a:cubicBezTo>
                <a:cubicBezTo>
                  <a:pt x="200420" y="953"/>
                  <a:pt x="190895" y="2858"/>
                  <a:pt x="183275" y="7620"/>
                </a:cubicBezTo>
                <a:cubicBezTo>
                  <a:pt x="175655" y="11430"/>
                  <a:pt x="168035" y="17145"/>
                  <a:pt x="162320" y="24765"/>
                </a:cubicBezTo>
                <a:cubicBezTo>
                  <a:pt x="156605" y="32385"/>
                  <a:pt x="151842" y="40005"/>
                  <a:pt x="149937" y="49530"/>
                </a:cubicBezTo>
                <a:cubicBezTo>
                  <a:pt x="148032" y="58103"/>
                  <a:pt x="148032" y="66675"/>
                  <a:pt x="148985" y="75248"/>
                </a:cubicBezTo>
                <a:cubicBezTo>
                  <a:pt x="148985" y="77153"/>
                  <a:pt x="148985" y="77153"/>
                  <a:pt x="148032" y="77153"/>
                </a:cubicBezTo>
                <a:cubicBezTo>
                  <a:pt x="98502" y="69533"/>
                  <a:pt x="57545" y="51435"/>
                  <a:pt x="24207" y="13335"/>
                </a:cubicBezTo>
                <a:cubicBezTo>
                  <a:pt x="22302" y="11430"/>
                  <a:pt x="22302" y="11430"/>
                  <a:pt x="20397" y="13335"/>
                </a:cubicBezTo>
                <a:cubicBezTo>
                  <a:pt x="6110" y="35243"/>
                  <a:pt x="12777" y="70485"/>
                  <a:pt x="30875" y="88583"/>
                </a:cubicBezTo>
                <a:cubicBezTo>
                  <a:pt x="33732" y="90488"/>
                  <a:pt x="35637" y="93345"/>
                  <a:pt x="38495" y="95250"/>
                </a:cubicBezTo>
                <a:cubicBezTo>
                  <a:pt x="37542" y="95250"/>
                  <a:pt x="25160" y="94298"/>
                  <a:pt x="14682" y="88583"/>
                </a:cubicBezTo>
                <a:cubicBezTo>
                  <a:pt x="12777" y="87630"/>
                  <a:pt x="12777" y="88583"/>
                  <a:pt x="12777" y="89535"/>
                </a:cubicBezTo>
                <a:cubicBezTo>
                  <a:pt x="12777" y="91440"/>
                  <a:pt x="12777" y="94298"/>
                  <a:pt x="12777" y="97155"/>
                </a:cubicBezTo>
                <a:cubicBezTo>
                  <a:pt x="15635" y="119063"/>
                  <a:pt x="30875" y="140018"/>
                  <a:pt x="51830" y="148590"/>
                </a:cubicBezTo>
                <a:cubicBezTo>
                  <a:pt x="54687" y="149543"/>
                  <a:pt x="57545" y="150495"/>
                  <a:pt x="59450" y="151448"/>
                </a:cubicBezTo>
                <a:cubicBezTo>
                  <a:pt x="54687" y="152400"/>
                  <a:pt x="49925" y="153353"/>
                  <a:pt x="35637" y="152400"/>
                </a:cubicBezTo>
                <a:cubicBezTo>
                  <a:pt x="33732" y="152400"/>
                  <a:pt x="32780" y="153353"/>
                  <a:pt x="33732" y="154305"/>
                </a:cubicBezTo>
                <a:cubicBezTo>
                  <a:pt x="44210" y="182880"/>
                  <a:pt x="66117" y="191453"/>
                  <a:pt x="83262" y="196215"/>
                </a:cubicBezTo>
                <a:cubicBezTo>
                  <a:pt x="85167" y="196215"/>
                  <a:pt x="88025" y="196215"/>
                  <a:pt x="89930" y="197168"/>
                </a:cubicBezTo>
                <a:cubicBezTo>
                  <a:pt x="89930" y="197168"/>
                  <a:pt x="89930" y="197168"/>
                  <a:pt x="89930" y="197168"/>
                </a:cubicBezTo>
                <a:cubicBezTo>
                  <a:pt x="84215" y="205740"/>
                  <a:pt x="65165" y="212408"/>
                  <a:pt x="55640" y="215265"/>
                </a:cubicBezTo>
                <a:cubicBezTo>
                  <a:pt x="39447" y="220980"/>
                  <a:pt x="21350" y="223838"/>
                  <a:pt x="4205" y="221933"/>
                </a:cubicBezTo>
                <a:cubicBezTo>
                  <a:pt x="1347" y="221933"/>
                  <a:pt x="395" y="221933"/>
                  <a:pt x="395" y="221933"/>
                </a:cubicBezTo>
                <a:cubicBezTo>
                  <a:pt x="-558" y="221933"/>
                  <a:pt x="395" y="222885"/>
                  <a:pt x="1347" y="223838"/>
                </a:cubicBezTo>
                <a:cubicBezTo>
                  <a:pt x="5157" y="225743"/>
                  <a:pt x="8015" y="228600"/>
                  <a:pt x="11825" y="230505"/>
                </a:cubicBezTo>
                <a:cubicBezTo>
                  <a:pt x="23255" y="236220"/>
                  <a:pt x="34685" y="240983"/>
                  <a:pt x="46115" y="243840"/>
                </a:cubicBezTo>
                <a:cubicBezTo>
                  <a:pt x="108027" y="260985"/>
                  <a:pt x="177560" y="248603"/>
                  <a:pt x="224232" y="201930"/>
                </a:cubicBezTo>
                <a:cubicBezTo>
                  <a:pt x="260427" y="165735"/>
                  <a:pt x="273762" y="115253"/>
                  <a:pt x="273762" y="65723"/>
                </a:cubicBezTo>
                <a:cubicBezTo>
                  <a:pt x="273762" y="63818"/>
                  <a:pt x="275667" y="62865"/>
                  <a:pt x="277572" y="61913"/>
                </a:cubicBezTo>
                <a:cubicBezTo>
                  <a:pt x="287097" y="55245"/>
                  <a:pt x="294717" y="46673"/>
                  <a:pt x="301385" y="37148"/>
                </a:cubicBezTo>
                <a:cubicBezTo>
                  <a:pt x="303290" y="35243"/>
                  <a:pt x="303290" y="33338"/>
                  <a:pt x="303290" y="32385"/>
                </a:cubicBezTo>
                <a:cubicBezTo>
                  <a:pt x="303290" y="32385"/>
                  <a:pt x="303290" y="32385"/>
                  <a:pt x="303290" y="32385"/>
                </a:cubicBezTo>
                <a:cubicBezTo>
                  <a:pt x="304242" y="29528"/>
                  <a:pt x="304242" y="29528"/>
                  <a:pt x="303290" y="295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1D5DF2EC-0E72-47F7-90BA-0698378A7F27}"/>
              </a:ext>
            </a:extLst>
          </p:cNvPr>
          <p:cNvSpPr/>
          <p:nvPr/>
        </p:nvSpPr>
        <p:spPr>
          <a:xfrm>
            <a:off x="5182508" y="6412536"/>
            <a:ext cx="257798" cy="257798"/>
          </a:xfrm>
          <a:custGeom>
            <a:avLst/>
            <a:gdLst>
              <a:gd name="connsiteX0" fmla="*/ 147012 w 292312"/>
              <a:gd name="connsiteY0" fmla="*/ 101711 h 292312"/>
              <a:gd name="connsiteX1" fmla="*/ 100857 w 292312"/>
              <a:gd name="connsiteY1" fmla="*/ 147865 h 292312"/>
              <a:gd name="connsiteX2" fmla="*/ 147012 w 292312"/>
              <a:gd name="connsiteY2" fmla="*/ 194020 h 292312"/>
              <a:gd name="connsiteX3" fmla="*/ 193166 w 292312"/>
              <a:gd name="connsiteY3" fmla="*/ 147865 h 292312"/>
              <a:gd name="connsiteX4" fmla="*/ 147012 w 292312"/>
              <a:gd name="connsiteY4" fmla="*/ 101711 h 292312"/>
              <a:gd name="connsiteX5" fmla="*/ 147012 w 292312"/>
              <a:gd name="connsiteY5" fmla="*/ 76069 h 292312"/>
              <a:gd name="connsiteX6" fmla="*/ 218808 w 292312"/>
              <a:gd name="connsiteY6" fmla="*/ 147865 h 292312"/>
              <a:gd name="connsiteX7" fmla="*/ 147012 w 292312"/>
              <a:gd name="connsiteY7" fmla="*/ 219661 h 292312"/>
              <a:gd name="connsiteX8" fmla="*/ 75216 w 292312"/>
              <a:gd name="connsiteY8" fmla="*/ 147865 h 292312"/>
              <a:gd name="connsiteX9" fmla="*/ 147012 w 292312"/>
              <a:gd name="connsiteY9" fmla="*/ 76069 h 292312"/>
              <a:gd name="connsiteX10" fmla="*/ 223081 w 292312"/>
              <a:gd name="connsiteY10" fmla="*/ 53846 h 292312"/>
              <a:gd name="connsiteX11" fmla="*/ 240175 w 292312"/>
              <a:gd name="connsiteY11" fmla="*/ 70941 h 292312"/>
              <a:gd name="connsiteX12" fmla="*/ 223081 w 292312"/>
              <a:gd name="connsiteY12" fmla="*/ 88035 h 292312"/>
              <a:gd name="connsiteX13" fmla="*/ 205986 w 292312"/>
              <a:gd name="connsiteY13" fmla="*/ 70941 h 292312"/>
              <a:gd name="connsiteX14" fmla="*/ 223081 w 292312"/>
              <a:gd name="connsiteY14" fmla="*/ 53846 h 292312"/>
              <a:gd name="connsiteX15" fmla="*/ 88890 w 292312"/>
              <a:gd name="connsiteY15" fmla="*/ 27351 h 292312"/>
              <a:gd name="connsiteX16" fmla="*/ 28206 w 292312"/>
              <a:gd name="connsiteY16" fmla="*/ 88035 h 292312"/>
              <a:gd name="connsiteX17" fmla="*/ 28206 w 292312"/>
              <a:gd name="connsiteY17" fmla="*/ 204276 h 292312"/>
              <a:gd name="connsiteX18" fmla="*/ 88036 w 292312"/>
              <a:gd name="connsiteY18" fmla="*/ 264961 h 292312"/>
              <a:gd name="connsiteX19" fmla="*/ 205131 w 292312"/>
              <a:gd name="connsiteY19" fmla="*/ 264961 h 292312"/>
              <a:gd name="connsiteX20" fmla="*/ 265817 w 292312"/>
              <a:gd name="connsiteY20" fmla="*/ 204276 h 292312"/>
              <a:gd name="connsiteX21" fmla="*/ 265817 w 292312"/>
              <a:gd name="connsiteY21" fmla="*/ 88035 h 292312"/>
              <a:gd name="connsiteX22" fmla="*/ 205131 w 292312"/>
              <a:gd name="connsiteY22" fmla="*/ 27351 h 292312"/>
              <a:gd name="connsiteX23" fmla="*/ 88036 w 292312"/>
              <a:gd name="connsiteY23" fmla="*/ 0 h 292312"/>
              <a:gd name="connsiteX24" fmla="*/ 204277 w 292312"/>
              <a:gd name="connsiteY24" fmla="*/ 0 h 292312"/>
              <a:gd name="connsiteX25" fmla="*/ 292312 w 292312"/>
              <a:gd name="connsiteY25" fmla="*/ 88035 h 292312"/>
              <a:gd name="connsiteX26" fmla="*/ 292312 w 292312"/>
              <a:gd name="connsiteY26" fmla="*/ 204276 h 292312"/>
              <a:gd name="connsiteX27" fmla="*/ 204277 w 292312"/>
              <a:gd name="connsiteY27" fmla="*/ 292312 h 292312"/>
              <a:gd name="connsiteX28" fmla="*/ 88036 w 292312"/>
              <a:gd name="connsiteY28" fmla="*/ 292312 h 292312"/>
              <a:gd name="connsiteX29" fmla="*/ 0 w 292312"/>
              <a:gd name="connsiteY29" fmla="*/ 204276 h 292312"/>
              <a:gd name="connsiteX30" fmla="*/ 0 w 292312"/>
              <a:gd name="connsiteY30" fmla="*/ 88035 h 292312"/>
              <a:gd name="connsiteX31" fmla="*/ 88036 w 292312"/>
              <a:gd name="connsiteY31" fmla="*/ 0 h 29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2312" h="292312">
                <a:moveTo>
                  <a:pt x="147012" y="101711"/>
                </a:moveTo>
                <a:cubicBezTo>
                  <a:pt x="121370" y="101711"/>
                  <a:pt x="100857" y="122224"/>
                  <a:pt x="100857" y="147865"/>
                </a:cubicBezTo>
                <a:cubicBezTo>
                  <a:pt x="100857" y="173507"/>
                  <a:pt x="121370" y="194020"/>
                  <a:pt x="147012" y="194020"/>
                </a:cubicBezTo>
                <a:cubicBezTo>
                  <a:pt x="171798" y="194020"/>
                  <a:pt x="193166" y="173507"/>
                  <a:pt x="193166" y="147865"/>
                </a:cubicBezTo>
                <a:cubicBezTo>
                  <a:pt x="193166" y="122224"/>
                  <a:pt x="172653" y="101711"/>
                  <a:pt x="147012" y="101711"/>
                </a:cubicBezTo>
                <a:close/>
                <a:moveTo>
                  <a:pt x="147012" y="76069"/>
                </a:moveTo>
                <a:cubicBezTo>
                  <a:pt x="186329" y="76069"/>
                  <a:pt x="218808" y="108548"/>
                  <a:pt x="218808" y="147865"/>
                </a:cubicBezTo>
                <a:cubicBezTo>
                  <a:pt x="218808" y="187182"/>
                  <a:pt x="186329" y="219661"/>
                  <a:pt x="147012" y="219661"/>
                </a:cubicBezTo>
                <a:cubicBezTo>
                  <a:pt x="107695" y="219661"/>
                  <a:pt x="75216" y="187182"/>
                  <a:pt x="75216" y="147865"/>
                </a:cubicBezTo>
                <a:cubicBezTo>
                  <a:pt x="75216" y="108548"/>
                  <a:pt x="107695" y="76069"/>
                  <a:pt x="147012" y="76069"/>
                </a:cubicBezTo>
                <a:close/>
                <a:moveTo>
                  <a:pt x="223081" y="53846"/>
                </a:moveTo>
                <a:cubicBezTo>
                  <a:pt x="232483" y="53846"/>
                  <a:pt x="240175" y="61539"/>
                  <a:pt x="240175" y="70941"/>
                </a:cubicBezTo>
                <a:cubicBezTo>
                  <a:pt x="240175" y="80342"/>
                  <a:pt x="232483" y="88035"/>
                  <a:pt x="223081" y="88035"/>
                </a:cubicBezTo>
                <a:cubicBezTo>
                  <a:pt x="213679" y="88035"/>
                  <a:pt x="205986" y="80342"/>
                  <a:pt x="205986" y="70941"/>
                </a:cubicBezTo>
                <a:cubicBezTo>
                  <a:pt x="205986" y="61539"/>
                  <a:pt x="213679" y="53846"/>
                  <a:pt x="223081" y="53846"/>
                </a:cubicBezTo>
                <a:close/>
                <a:moveTo>
                  <a:pt x="88890" y="27351"/>
                </a:moveTo>
                <a:cubicBezTo>
                  <a:pt x="55557" y="27351"/>
                  <a:pt x="28206" y="54702"/>
                  <a:pt x="28206" y="88035"/>
                </a:cubicBezTo>
                <a:lnTo>
                  <a:pt x="28206" y="204276"/>
                </a:lnTo>
                <a:cubicBezTo>
                  <a:pt x="28206" y="237610"/>
                  <a:pt x="54701" y="264106"/>
                  <a:pt x="88036" y="264961"/>
                </a:cubicBezTo>
                <a:lnTo>
                  <a:pt x="205131" y="264961"/>
                </a:lnTo>
                <a:cubicBezTo>
                  <a:pt x="238466" y="264961"/>
                  <a:pt x="265817" y="237610"/>
                  <a:pt x="265817" y="204276"/>
                </a:cubicBezTo>
                <a:lnTo>
                  <a:pt x="265817" y="88035"/>
                </a:lnTo>
                <a:cubicBezTo>
                  <a:pt x="265817" y="54702"/>
                  <a:pt x="238466" y="27351"/>
                  <a:pt x="205131" y="27351"/>
                </a:cubicBezTo>
                <a:close/>
                <a:moveTo>
                  <a:pt x="88036" y="0"/>
                </a:moveTo>
                <a:lnTo>
                  <a:pt x="204277" y="0"/>
                </a:lnTo>
                <a:cubicBezTo>
                  <a:pt x="252995" y="0"/>
                  <a:pt x="292312" y="39317"/>
                  <a:pt x="292312" y="88035"/>
                </a:cubicBezTo>
                <a:lnTo>
                  <a:pt x="292312" y="204276"/>
                </a:lnTo>
                <a:cubicBezTo>
                  <a:pt x="292312" y="252141"/>
                  <a:pt x="252995" y="292312"/>
                  <a:pt x="204277" y="292312"/>
                </a:cubicBezTo>
                <a:lnTo>
                  <a:pt x="88036" y="292312"/>
                </a:lnTo>
                <a:cubicBezTo>
                  <a:pt x="39317" y="292312"/>
                  <a:pt x="0" y="252995"/>
                  <a:pt x="0" y="204276"/>
                </a:cubicBezTo>
                <a:lnTo>
                  <a:pt x="0" y="88035"/>
                </a:lnTo>
                <a:cubicBezTo>
                  <a:pt x="0" y="39317"/>
                  <a:pt x="39317" y="0"/>
                  <a:pt x="88036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67D96606-39C7-4697-96DB-8E40774F1D83}"/>
              </a:ext>
            </a:extLst>
          </p:cNvPr>
          <p:cNvSpPr/>
          <p:nvPr/>
        </p:nvSpPr>
        <p:spPr>
          <a:xfrm>
            <a:off x="7940703" y="6395021"/>
            <a:ext cx="274704" cy="311467"/>
          </a:xfrm>
          <a:custGeom>
            <a:avLst/>
            <a:gdLst>
              <a:gd name="connsiteX0" fmla="*/ 1081903 w 1082855"/>
              <a:gd name="connsiteY0" fmla="*/ 319088 h 1227772"/>
              <a:gd name="connsiteX1" fmla="*/ 1065710 w 1082855"/>
              <a:gd name="connsiteY1" fmla="*/ 302895 h 1227772"/>
              <a:gd name="connsiteX2" fmla="*/ 972365 w 1082855"/>
              <a:gd name="connsiteY2" fmla="*/ 284798 h 1227772"/>
              <a:gd name="connsiteX3" fmla="*/ 797105 w 1082855"/>
              <a:gd name="connsiteY3" fmla="*/ 121920 h 1227772"/>
              <a:gd name="connsiteX4" fmla="*/ 770435 w 1082855"/>
              <a:gd name="connsiteY4" fmla="*/ 13335 h 1227772"/>
              <a:gd name="connsiteX5" fmla="*/ 766625 w 1082855"/>
              <a:gd name="connsiteY5" fmla="*/ 1905 h 1227772"/>
              <a:gd name="connsiteX6" fmla="*/ 766625 w 1082855"/>
              <a:gd name="connsiteY6" fmla="*/ 0 h 1227772"/>
              <a:gd name="connsiteX7" fmla="*/ 567553 w 1082855"/>
              <a:gd name="connsiteY7" fmla="*/ 0 h 1227772"/>
              <a:gd name="connsiteX8" fmla="*/ 567553 w 1082855"/>
              <a:gd name="connsiteY8" fmla="*/ 1905 h 1227772"/>
              <a:gd name="connsiteX9" fmla="*/ 566600 w 1082855"/>
              <a:gd name="connsiteY9" fmla="*/ 16192 h 1227772"/>
              <a:gd name="connsiteX10" fmla="*/ 565648 w 1082855"/>
              <a:gd name="connsiteY10" fmla="*/ 838200 h 1227772"/>
              <a:gd name="connsiteX11" fmla="*/ 562790 w 1082855"/>
              <a:gd name="connsiteY11" fmla="*/ 882015 h 1227772"/>
              <a:gd name="connsiteX12" fmla="*/ 373243 w 1082855"/>
              <a:gd name="connsiteY12" fmla="*/ 1028700 h 1227772"/>
              <a:gd name="connsiteX13" fmla="*/ 202745 w 1082855"/>
              <a:gd name="connsiteY13" fmla="*/ 858203 h 1227772"/>
              <a:gd name="connsiteX14" fmla="*/ 430393 w 1082855"/>
              <a:gd name="connsiteY14" fmla="*/ 672465 h 1227772"/>
              <a:gd name="connsiteX15" fmla="*/ 441823 w 1082855"/>
              <a:gd name="connsiteY15" fmla="*/ 663893 h 1227772"/>
              <a:gd name="connsiteX16" fmla="*/ 441823 w 1082855"/>
              <a:gd name="connsiteY16" fmla="*/ 486728 h 1227772"/>
              <a:gd name="connsiteX17" fmla="*/ 427535 w 1082855"/>
              <a:gd name="connsiteY17" fmla="*/ 470535 h 1227772"/>
              <a:gd name="connsiteX18" fmla="*/ 283708 w 1082855"/>
              <a:gd name="connsiteY18" fmla="*/ 481012 h 1227772"/>
              <a:gd name="connsiteX19" fmla="*/ 5578 w 1082855"/>
              <a:gd name="connsiteY19" fmla="*/ 913448 h 1227772"/>
              <a:gd name="connsiteX20" fmla="*/ 314188 w 1082855"/>
              <a:gd name="connsiteY20" fmla="*/ 1221105 h 1227772"/>
              <a:gd name="connsiteX21" fmla="*/ 350383 w 1082855"/>
              <a:gd name="connsiteY21" fmla="*/ 1227773 h 1227772"/>
              <a:gd name="connsiteX22" fmla="*/ 359908 w 1082855"/>
              <a:gd name="connsiteY22" fmla="*/ 1227773 h 1227772"/>
              <a:gd name="connsiteX23" fmla="*/ 364670 w 1082855"/>
              <a:gd name="connsiteY23" fmla="*/ 1227773 h 1227772"/>
              <a:gd name="connsiteX24" fmla="*/ 372290 w 1082855"/>
              <a:gd name="connsiteY24" fmla="*/ 1227773 h 1227772"/>
              <a:gd name="connsiteX25" fmla="*/ 379910 w 1082855"/>
              <a:gd name="connsiteY25" fmla="*/ 1227773 h 1227772"/>
              <a:gd name="connsiteX26" fmla="*/ 387530 w 1082855"/>
              <a:gd name="connsiteY26" fmla="*/ 1227773 h 1227772"/>
              <a:gd name="connsiteX27" fmla="*/ 397055 w 1082855"/>
              <a:gd name="connsiteY27" fmla="*/ 1227773 h 1227772"/>
              <a:gd name="connsiteX28" fmla="*/ 401818 w 1082855"/>
              <a:gd name="connsiteY28" fmla="*/ 1227773 h 1227772"/>
              <a:gd name="connsiteX29" fmla="*/ 409438 w 1082855"/>
              <a:gd name="connsiteY29" fmla="*/ 1227773 h 1227772"/>
              <a:gd name="connsiteX30" fmla="*/ 415153 w 1082855"/>
              <a:gd name="connsiteY30" fmla="*/ 1226820 h 1227772"/>
              <a:gd name="connsiteX31" fmla="*/ 534215 w 1082855"/>
              <a:gd name="connsiteY31" fmla="*/ 1201103 h 1227772"/>
              <a:gd name="connsiteX32" fmla="*/ 670423 w 1082855"/>
              <a:gd name="connsiteY32" fmla="*/ 1105853 h 1227772"/>
              <a:gd name="connsiteX33" fmla="*/ 735193 w 1082855"/>
              <a:gd name="connsiteY33" fmla="*/ 1011555 h 1227772"/>
              <a:gd name="connsiteX34" fmla="*/ 773293 w 1082855"/>
              <a:gd name="connsiteY34" fmla="*/ 836295 h 1227772"/>
              <a:gd name="connsiteX35" fmla="*/ 771388 w 1082855"/>
              <a:gd name="connsiteY35" fmla="*/ 762953 h 1227772"/>
              <a:gd name="connsiteX36" fmla="*/ 771388 w 1082855"/>
              <a:gd name="connsiteY36" fmla="*/ 421005 h 1227772"/>
              <a:gd name="connsiteX37" fmla="*/ 773293 w 1082855"/>
              <a:gd name="connsiteY37" fmla="*/ 412433 h 1227772"/>
              <a:gd name="connsiteX38" fmla="*/ 781865 w 1082855"/>
              <a:gd name="connsiteY38" fmla="*/ 416243 h 1227772"/>
              <a:gd name="connsiteX39" fmla="*/ 992368 w 1082855"/>
              <a:gd name="connsiteY39" fmla="*/ 503873 h 1227772"/>
              <a:gd name="connsiteX40" fmla="*/ 1067615 w 1082855"/>
              <a:gd name="connsiteY40" fmla="*/ 509587 h 1227772"/>
              <a:gd name="connsiteX41" fmla="*/ 1082855 w 1082855"/>
              <a:gd name="connsiteY41" fmla="*/ 495300 h 1227772"/>
              <a:gd name="connsiteX42" fmla="*/ 1081903 w 1082855"/>
              <a:gd name="connsiteY42" fmla="*/ 319088 h 122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82855" h="1227772">
                <a:moveTo>
                  <a:pt x="1081903" y="319088"/>
                </a:moveTo>
                <a:cubicBezTo>
                  <a:pt x="1081903" y="306705"/>
                  <a:pt x="1078093" y="302895"/>
                  <a:pt x="1065710" y="302895"/>
                </a:cubicBezTo>
                <a:cubicBezTo>
                  <a:pt x="1033325" y="302895"/>
                  <a:pt x="1001893" y="296228"/>
                  <a:pt x="972365" y="284798"/>
                </a:cubicBezTo>
                <a:cubicBezTo>
                  <a:pt x="891403" y="254318"/>
                  <a:pt x="833300" y="200025"/>
                  <a:pt x="797105" y="121920"/>
                </a:cubicBezTo>
                <a:cubicBezTo>
                  <a:pt x="780913" y="87630"/>
                  <a:pt x="774245" y="50483"/>
                  <a:pt x="770435" y="13335"/>
                </a:cubicBezTo>
                <a:cubicBezTo>
                  <a:pt x="770435" y="9525"/>
                  <a:pt x="771388" y="3810"/>
                  <a:pt x="766625" y="1905"/>
                </a:cubicBezTo>
                <a:cubicBezTo>
                  <a:pt x="766625" y="953"/>
                  <a:pt x="766625" y="0"/>
                  <a:pt x="766625" y="0"/>
                </a:cubicBezTo>
                <a:cubicBezTo>
                  <a:pt x="699950" y="0"/>
                  <a:pt x="634228" y="0"/>
                  <a:pt x="567553" y="0"/>
                </a:cubicBezTo>
                <a:cubicBezTo>
                  <a:pt x="567553" y="953"/>
                  <a:pt x="567553" y="1905"/>
                  <a:pt x="567553" y="1905"/>
                </a:cubicBezTo>
                <a:cubicBezTo>
                  <a:pt x="567553" y="6667"/>
                  <a:pt x="566600" y="11430"/>
                  <a:pt x="566600" y="16192"/>
                </a:cubicBezTo>
                <a:cubicBezTo>
                  <a:pt x="566600" y="290513"/>
                  <a:pt x="566600" y="563880"/>
                  <a:pt x="565648" y="838200"/>
                </a:cubicBezTo>
                <a:cubicBezTo>
                  <a:pt x="565648" y="853440"/>
                  <a:pt x="564695" y="867728"/>
                  <a:pt x="562790" y="882015"/>
                </a:cubicBezTo>
                <a:cubicBezTo>
                  <a:pt x="546598" y="969645"/>
                  <a:pt x="462778" y="1034415"/>
                  <a:pt x="373243" y="1028700"/>
                </a:cubicBezTo>
                <a:cubicBezTo>
                  <a:pt x="281803" y="1022985"/>
                  <a:pt x="207508" y="948690"/>
                  <a:pt x="202745" y="858203"/>
                </a:cubicBezTo>
                <a:cubicBezTo>
                  <a:pt x="197030" y="734378"/>
                  <a:pt x="311330" y="641033"/>
                  <a:pt x="430393" y="672465"/>
                </a:cubicBezTo>
                <a:cubicBezTo>
                  <a:pt x="440870" y="675323"/>
                  <a:pt x="441823" y="672465"/>
                  <a:pt x="441823" y="663893"/>
                </a:cubicBezTo>
                <a:cubicBezTo>
                  <a:pt x="441823" y="604838"/>
                  <a:pt x="440870" y="545783"/>
                  <a:pt x="441823" y="486728"/>
                </a:cubicBezTo>
                <a:cubicBezTo>
                  <a:pt x="441823" y="475298"/>
                  <a:pt x="438965" y="471488"/>
                  <a:pt x="427535" y="470535"/>
                </a:cubicBezTo>
                <a:cubicBezTo>
                  <a:pt x="378958" y="465773"/>
                  <a:pt x="331333" y="468630"/>
                  <a:pt x="283708" y="481012"/>
                </a:cubicBezTo>
                <a:cubicBezTo>
                  <a:pt x="91303" y="532448"/>
                  <a:pt x="-27760" y="717233"/>
                  <a:pt x="5578" y="913448"/>
                </a:cubicBezTo>
                <a:cubicBezTo>
                  <a:pt x="31295" y="1067753"/>
                  <a:pt x="159883" y="1196340"/>
                  <a:pt x="314188" y="1221105"/>
                </a:cubicBezTo>
                <a:cubicBezTo>
                  <a:pt x="326570" y="1223010"/>
                  <a:pt x="338953" y="1222058"/>
                  <a:pt x="350383" y="1227773"/>
                </a:cubicBezTo>
                <a:cubicBezTo>
                  <a:pt x="353240" y="1227773"/>
                  <a:pt x="357050" y="1227773"/>
                  <a:pt x="359908" y="1227773"/>
                </a:cubicBezTo>
                <a:cubicBezTo>
                  <a:pt x="361813" y="1227773"/>
                  <a:pt x="362765" y="1227773"/>
                  <a:pt x="364670" y="1227773"/>
                </a:cubicBezTo>
                <a:cubicBezTo>
                  <a:pt x="367528" y="1227773"/>
                  <a:pt x="369433" y="1227773"/>
                  <a:pt x="372290" y="1227773"/>
                </a:cubicBezTo>
                <a:cubicBezTo>
                  <a:pt x="375148" y="1227773"/>
                  <a:pt x="377053" y="1227773"/>
                  <a:pt x="379910" y="1227773"/>
                </a:cubicBezTo>
                <a:cubicBezTo>
                  <a:pt x="382768" y="1227773"/>
                  <a:pt x="384673" y="1227773"/>
                  <a:pt x="387530" y="1227773"/>
                </a:cubicBezTo>
                <a:cubicBezTo>
                  <a:pt x="390388" y="1227773"/>
                  <a:pt x="394198" y="1227773"/>
                  <a:pt x="397055" y="1227773"/>
                </a:cubicBezTo>
                <a:cubicBezTo>
                  <a:pt x="398960" y="1227773"/>
                  <a:pt x="399913" y="1227773"/>
                  <a:pt x="401818" y="1227773"/>
                </a:cubicBezTo>
                <a:cubicBezTo>
                  <a:pt x="404675" y="1227773"/>
                  <a:pt x="406580" y="1227773"/>
                  <a:pt x="409438" y="1227773"/>
                </a:cubicBezTo>
                <a:cubicBezTo>
                  <a:pt x="411343" y="1225868"/>
                  <a:pt x="413248" y="1226820"/>
                  <a:pt x="415153" y="1226820"/>
                </a:cubicBezTo>
                <a:cubicBezTo>
                  <a:pt x="457063" y="1226820"/>
                  <a:pt x="496115" y="1216343"/>
                  <a:pt x="534215" y="1201103"/>
                </a:cubicBezTo>
                <a:cubicBezTo>
                  <a:pt x="586603" y="1180148"/>
                  <a:pt x="631370" y="1146810"/>
                  <a:pt x="670423" y="1105853"/>
                </a:cubicBezTo>
                <a:cubicBezTo>
                  <a:pt x="697093" y="1077278"/>
                  <a:pt x="718048" y="1045845"/>
                  <a:pt x="735193" y="1011555"/>
                </a:cubicBezTo>
                <a:cubicBezTo>
                  <a:pt x="761863" y="956310"/>
                  <a:pt x="772340" y="897255"/>
                  <a:pt x="773293" y="836295"/>
                </a:cubicBezTo>
                <a:cubicBezTo>
                  <a:pt x="773293" y="811530"/>
                  <a:pt x="771388" y="787718"/>
                  <a:pt x="771388" y="762953"/>
                </a:cubicBezTo>
                <a:cubicBezTo>
                  <a:pt x="770435" y="648653"/>
                  <a:pt x="770435" y="535305"/>
                  <a:pt x="771388" y="421005"/>
                </a:cubicBezTo>
                <a:cubicBezTo>
                  <a:pt x="771388" y="418148"/>
                  <a:pt x="770435" y="413385"/>
                  <a:pt x="773293" y="412433"/>
                </a:cubicBezTo>
                <a:cubicBezTo>
                  <a:pt x="776150" y="410528"/>
                  <a:pt x="779008" y="414338"/>
                  <a:pt x="781865" y="416243"/>
                </a:cubicBezTo>
                <a:cubicBezTo>
                  <a:pt x="845683" y="461963"/>
                  <a:pt x="916168" y="490537"/>
                  <a:pt x="992368" y="503873"/>
                </a:cubicBezTo>
                <a:cubicBezTo>
                  <a:pt x="1017133" y="508635"/>
                  <a:pt x="1041898" y="511493"/>
                  <a:pt x="1067615" y="509587"/>
                </a:cubicBezTo>
                <a:cubicBezTo>
                  <a:pt x="1079998" y="508635"/>
                  <a:pt x="1082855" y="506730"/>
                  <a:pt x="1082855" y="495300"/>
                </a:cubicBezTo>
                <a:cubicBezTo>
                  <a:pt x="1081903" y="436245"/>
                  <a:pt x="1081903" y="378143"/>
                  <a:pt x="1081903" y="31908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BD17D7E-688E-453C-BA7C-D31D84C0367D}"/>
              </a:ext>
            </a:extLst>
          </p:cNvPr>
          <p:cNvSpPr txBox="1"/>
          <p:nvPr/>
        </p:nvSpPr>
        <p:spPr>
          <a:xfrm>
            <a:off x="2735755" y="6450362"/>
            <a:ext cx="1319592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bg1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bg1"/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Playfair Display" pitchFamily="2" charset="0"/>
              <a:ea typeface="Open Sans ExtraBold" pitchFamily="2" charset="0"/>
              <a:cs typeface="Kanit" pitchFamily="2" charset="-34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12786AA-65F5-4A00-B7DF-FA87A34CAA6C}"/>
              </a:ext>
            </a:extLst>
          </p:cNvPr>
          <p:cNvSpPr txBox="1"/>
          <p:nvPr/>
        </p:nvSpPr>
        <p:spPr>
          <a:xfrm>
            <a:off x="5498404" y="6402936"/>
            <a:ext cx="1319592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tx2">
                  <a:lumMod val="75000"/>
                </a:schemeClr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Playfair Display" pitchFamily="2" charset="0"/>
              <a:ea typeface="Open Sans ExtraBold" pitchFamily="2" charset="0"/>
              <a:cs typeface="Kanit" pitchFamily="2" charset="-34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57B1896-7E91-4C03-BC8A-CC42CE2D76CB}"/>
              </a:ext>
            </a:extLst>
          </p:cNvPr>
          <p:cNvSpPr txBox="1"/>
          <p:nvPr/>
        </p:nvSpPr>
        <p:spPr>
          <a:xfrm>
            <a:off x="8265052" y="6412255"/>
            <a:ext cx="1319592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@</a:t>
            </a:r>
            <a:r>
              <a:rPr lang="en-US" sz="1200" dirty="0" err="1">
                <a:solidFill>
                  <a:schemeClr val="bg1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Playfair Display" pitchFamily="2" charset="0"/>
                <a:ea typeface="Open Sans ExtraBold" pitchFamily="2" charset="0"/>
                <a:cs typeface="Kanit" pitchFamily="2" charset="-34"/>
              </a:rPr>
              <a:t>yournickname</a:t>
            </a:r>
            <a:endParaRPr lang="en-US" sz="1200" dirty="0">
              <a:solidFill>
                <a:schemeClr val="bg1"/>
              </a:solidFill>
              <a:effectLst>
                <a:outerShdw blurRad="101600" dist="38100" dir="5400000" algn="t" rotWithShape="0">
                  <a:prstClr val="black">
                    <a:alpha val="24000"/>
                  </a:prstClr>
                </a:outerShdw>
              </a:effectLst>
              <a:latin typeface="Playfair Display" pitchFamily="2" charset="0"/>
              <a:ea typeface="Open Sans ExtraBold" pitchFamily="2" charset="0"/>
              <a:cs typeface="Kanit" pitchFamily="2" charset="-34"/>
            </a:endParaRPr>
          </a:p>
        </p:txBody>
      </p:sp>
      <p:pic>
        <p:nvPicPr>
          <p:cNvPr id="71" name="MUSIC">
            <a:hlinkClick r:id="" action="ppaction://media"/>
            <a:extLst>
              <a:ext uri="{FF2B5EF4-FFF2-40B4-BE49-F238E27FC236}">
                <a16:creationId xmlns:a16="http://schemas.microsoft.com/office/drawing/2014/main" id="{586C833C-F044-4B44-99BE-8CB1C235ABB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0500"/>
                  <p14:fade in="750" out="1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3385981" y="9894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22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700000">
                                      <p:cBhvr>
                                        <p:cTn id="36" dur="1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45" dur="75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decel="10000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5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-3.33333E-6 L -0.02604 -3.33333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8" presetClass="emph" presetSubtype="0" decel="10000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92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29167E-6 -3.33333E-6 L 0.03854 0.00093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0 1.48148E-6 L 0.03854 0.00092 " pathEditMode="relative" rAng="0" ptsTypes="AA">
                                      <p:cBhvr>
                                        <p:cTn id="104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7.40741E-7 L -0.03802 -0.00093 " pathEditMode="relative" rAng="0" ptsTypes="AA">
                                      <p:cBhvr>
                                        <p:cTn id="109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4.81481E-6 L -0.03802 -0.00093 " pathEditMode="relative" rAng="0" ptsTypes="AA">
                                      <p:cBhvr>
                                        <p:cTn id="114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decel="10000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20" dur="750" fill="hold"/>
                                        <p:tgtEl>
                                          <p:spTgt spid="6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32" presetClass="emph" presetSubtype="0" repeatCount="2000" fill="hold" grpId="3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20000">
                                      <p:cBhvr>
                                        <p:cTn id="12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repeatCount="3000" fill="hold" grpId="4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120000">
                                      <p:cBhvr>
                                        <p:cTn id="12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32" presetClass="emph" presetSubtype="0" repeatCount="2000" fill="hold" grpId="5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120000">
                                      <p:cBhvr>
                                        <p:cTn id="13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path" presetSubtype="0" decel="10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-3.7037E-6 L 0.03854 0.00093 " pathEditMode="relative" rAng="0" ptsTypes="AA">
                                      <p:cBhvr>
                                        <p:cTn id="143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1.11111E-6 L 0.03854 0.00092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2" presetClass="path" presetSubtype="0" decel="10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-2.59259E-6 L -0.03802 -0.00092 " pathEditMode="relative" rAng="0" ptsTypes="AA">
                                      <p:cBhvr>
                                        <p:cTn id="153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375E-6 1.85185E-6 L 0.01458 1.85185E-6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6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2" presetClass="path" presetSubtype="0" decel="10000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1.875E-6 -3.7037E-6 L 0.01458 -3.7037E-6 " pathEditMode="relative" rAng="0" ptsTypes="AA">
                                      <p:cBhvr>
                                        <p:cTn id="169" dur="1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3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6" presetClass="emph" presetSubtype="0" decel="10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75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9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decel="100000" fill="hold" grpId="2" nodeType="withEffect">
                                  <p:stCondLst>
                                    <p:cond delay="3550"/>
                                  </p:stCondLst>
                                  <p:childTnLst>
                                    <p:animScale>
                                      <p:cBhvr>
                                        <p:cTn id="181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25E-6 -2.59259E-6 L 0.01458 -2.59259E-6 " pathEditMode="relative" rAng="0" ptsTypes="AA">
                                      <p:cBhvr>
                                        <p:cTn id="186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12000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3" dur="400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4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5" dur="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0" dur="12000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01" fill="hold" display="0">
                  <p:stCondLst>
                    <p:cond delay="indefinite"/>
                  </p:stCondLst>
                </p:cTn>
                <p:tgtEl>
                  <p:spTgt spid="69"/>
                </p:tgtEl>
              </p:cMediaNode>
            </p:video>
            <p:video>
              <p:cMediaNode vol="80000">
                <p:cTn id="202" fill="hold" display="0">
                  <p:stCondLst>
                    <p:cond delay="indefinite"/>
                  </p:stCondLst>
                </p:cTn>
                <p:tgtEl>
                  <p:spTgt spid="70"/>
                </p:tgtEl>
              </p:cMediaNode>
            </p:video>
            <p:audio>
              <p:cMediaNode vol="80000" numSld="999">
                <p:cTn id="2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video>
              <p:cMediaNode vol="80000" mute="1">
                <p:cTn id="204" fill="hold" display="0">
                  <p:stCondLst>
                    <p:cond delay="indefinite"/>
                  </p:stCondLst>
                </p:cTn>
                <p:tgtEl>
                  <p:spTgt spid="72"/>
                </p:tgtEl>
              </p:cMediaNode>
            </p:video>
          </p:childTnLst>
        </p:cTn>
      </p:par>
    </p:tnLst>
    <p:bldLst>
      <p:bldP spid="36" grpId="0" animBg="1"/>
      <p:bldP spid="36" grpId="1" animBg="1"/>
      <p:bldP spid="36" grpId="2" animBg="1"/>
      <p:bldP spid="11" grpId="0" animBg="1"/>
      <p:bldP spid="11" grpId="1" animBg="1"/>
      <p:bldP spid="11" grpId="2" animBg="1"/>
      <p:bldP spid="38" grpId="0" animBg="1"/>
      <p:bldP spid="4" grpId="0" animBg="1"/>
      <p:bldP spid="5" grpId="0" animBg="1"/>
      <p:bldP spid="6" grpId="0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0" grpId="3" animBg="1"/>
      <p:bldP spid="40" grpId="4" animBg="1"/>
      <p:bldP spid="41" grpId="0" animBg="1"/>
      <p:bldP spid="41" grpId="1" animBg="1"/>
      <p:bldP spid="41" grpId="2" animBg="1"/>
      <p:bldP spid="42" grpId="0"/>
      <p:bldP spid="42" grpId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5" grpId="3" animBg="1"/>
      <p:bldP spid="45" grpId="4" animBg="1"/>
      <p:bldP spid="46" grpId="0" animBg="1"/>
      <p:bldP spid="46" grpId="1" animBg="1"/>
      <p:bldP spid="46" grpId="2" animBg="1"/>
      <p:bldP spid="48" grpId="0"/>
      <p:bldP spid="48" grpId="1"/>
      <p:bldP spid="49" grpId="0" animBg="1"/>
      <p:bldP spid="49" grpId="1" animBg="1"/>
      <p:bldP spid="49" grpId="2" animBg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 animBg="1"/>
      <p:bldP spid="62" grpId="1" animBg="1"/>
      <p:bldP spid="62" grpId="2" animBg="1"/>
      <p:bldP spid="62" grpId="3" animBg="1"/>
      <p:bldP spid="62" grpId="4" animBg="1"/>
      <p:bldP spid="62" grpId="5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/>
      <p:bldP spid="66" grpId="1"/>
      <p:bldP spid="67" grpId="0"/>
      <p:bldP spid="67" grpId="1"/>
      <p:bldP spid="68" grpId="0"/>
      <p:bldP spid="6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564780"/>
      </p:ext>
    </p:extLst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25</Words>
  <Application>Microsoft Office PowerPoint</Application>
  <PresentationFormat>Widescreen</PresentationFormat>
  <Paragraphs>11</Paragraphs>
  <Slides>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Playfair Display</vt:lpstr>
      <vt:lpstr>Playfair Display Black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2022-01-19T07:21:53Z</dcterms:created>
  <dcterms:modified xsi:type="dcterms:W3CDTF">2022-01-19T08:10:20Z</dcterms:modified>
</cp:coreProperties>
</file>