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64" r:id="rId2"/>
    <p:sldId id="365" r:id="rId3"/>
    <p:sldId id="367" r:id="rId4"/>
    <p:sldId id="366" r:id="rId5"/>
    <p:sldId id="368" r:id="rId6"/>
    <p:sldId id="369" r:id="rId7"/>
    <p:sldId id="372" r:id="rId8"/>
    <p:sldId id="371" r:id="rId9"/>
    <p:sldId id="370" r:id="rId10"/>
    <p:sldId id="373" r:id="rId11"/>
    <p:sldId id="374" r:id="rId12"/>
    <p:sldId id="26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E4F0"/>
    <a:srgbClr val="242D55"/>
    <a:srgbClr val="2F6280"/>
    <a:srgbClr val="FB927D"/>
    <a:srgbClr val="EF4A3D"/>
    <a:srgbClr val="FA8972"/>
    <a:srgbClr val="F94D4D"/>
    <a:srgbClr val="66CCF0"/>
    <a:srgbClr val="3C90B6"/>
    <a:srgbClr val="71C7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095" autoAdjust="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132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E7B7F-002D-4935-B75B-0445C43AEB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FD4054-675C-49C0-80A1-0D776D36FC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59F794-B4A5-4739-B70F-E868AB65D0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6F861-115D-47FF-9E35-E07961FD6206}" type="datetimeFigureOut">
              <a:rPr lang="en-US" smtClean="0"/>
              <a:t>08-Apr-21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8F157B-0F23-4573-B92D-59EBE36D1D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6982C4-0EC1-433F-8992-62C310B43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1AA18-083E-4691-8BBB-12DFAA10E1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9822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446BF4-A910-4B02-B1EA-C8767641CD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1BF14C-A753-48DF-BF52-356BBDA5E4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03D208-FD06-44E2-BA70-C7E176BAF0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6F861-115D-47FF-9E35-E07961FD6206}" type="datetimeFigureOut">
              <a:rPr lang="en-US" smtClean="0"/>
              <a:t>08-Apr-21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AC79EE-3F52-4FA6-8938-4B4F6D625F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3615B6-83F9-4852-B3D6-45E21EF5C9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1AA18-083E-4691-8BBB-12DFAA10E1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976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8308632-851A-49F0-A854-F4BFAB56B9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28235F-A0B5-4835-9B9F-0A8B9DAF72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178283-F656-4F45-ABA9-960FE7D8B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6F861-115D-47FF-9E35-E07961FD6206}" type="datetimeFigureOut">
              <a:rPr lang="en-US" smtClean="0"/>
              <a:t>08-Apr-21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DE495E-12EC-4F74-97C7-ABC2C6703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59FEF3-0FD6-4A49-A8A9-DAC433E75E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1AA18-083E-4691-8BBB-12DFAA10E1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098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7D8477-8350-4201-ACAE-53970E31D3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49C81E-33BA-4D36-B86B-12632B4F86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FEA779-EA74-46E0-9A49-3C4455E6D0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6F861-115D-47FF-9E35-E07961FD6206}" type="datetimeFigureOut">
              <a:rPr lang="en-US" smtClean="0"/>
              <a:t>08-Apr-21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CC182D-3702-498A-B069-7CD2335A9C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00B07C-1C21-4E8D-9F79-33D523667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1AA18-083E-4691-8BBB-12DFAA10E1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4253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D3DD9A-133B-4AAF-9968-D04A6E83B4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189101-97AB-429A-BC48-1862757651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44F6C9-5397-4776-AC1C-0A560A696B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6F861-115D-47FF-9E35-E07961FD6206}" type="datetimeFigureOut">
              <a:rPr lang="en-US" smtClean="0"/>
              <a:t>08-Apr-21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433AD5-7B79-4758-8FFE-0CCC64E138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519077-23B2-440D-9153-DECD23C707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1AA18-083E-4691-8BBB-12DFAA10E1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9945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B42BBA-D138-4936-A9D2-DAF2F6EB1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E6759C-BC20-4822-A03F-CC3C03F0E1A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AA36923-650B-466A-99E5-7BC9E60DC2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1F6D06-005B-4FBF-AAC8-0494BB5150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6F861-115D-47FF-9E35-E07961FD6206}" type="datetimeFigureOut">
              <a:rPr lang="en-US" smtClean="0"/>
              <a:t>08-Apr-21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D56322-115C-4126-91FC-6F0F42266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B49C2F-3756-40CD-8D6E-C104551F7F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1AA18-083E-4691-8BBB-12DFAA10E1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0415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810914-DB2D-44F8-8048-B2F824AD58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BFEA7-8B46-4BE2-ABA3-F03E707552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019AB73-4A62-4980-8F18-93D7AE5D62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1ABBA4-B7F0-4A4D-8F98-2924A557B1D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EC7FC4E-3155-4FC3-BDD1-19AAD1AED9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4C5BE13-0D6D-4E20-ACE5-AF0742A526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6F861-115D-47FF-9E35-E07961FD6206}" type="datetimeFigureOut">
              <a:rPr lang="en-US" smtClean="0"/>
              <a:t>08-Apr-21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829FBA4-89C5-41F4-A590-E871DDDC9E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8C741F4-BDF2-4069-BA9D-CA9D27A0C4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1AA18-083E-4691-8BBB-12DFAA10E1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638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0DF84E-EB87-4272-986E-AC55D433E8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1035221-C293-494A-BBA7-CED3D5370D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6F861-115D-47FF-9E35-E07961FD6206}" type="datetimeFigureOut">
              <a:rPr lang="en-US" smtClean="0"/>
              <a:t>08-Apr-21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253E74-02C0-462B-BDE3-50B1E6D48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68CEE1-8BFA-4861-8747-819B0587F6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1AA18-083E-4691-8BBB-12DFAA10E1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179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ECB2424-9DD9-402B-99A8-EF3A2BF615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6F861-115D-47FF-9E35-E07961FD6206}" type="datetimeFigureOut">
              <a:rPr lang="en-US" smtClean="0"/>
              <a:t>08-Apr-21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DA77EF2-0CF1-4E4E-84AF-6067348098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5056DC-F972-43AB-988D-18D8AF4C09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1AA18-083E-4691-8BBB-12DFAA10E1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905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34588-EDFE-4259-B8AA-48E742D805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F0AD2E-C1FA-4C2D-95E2-82228525BF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F5D7BC-E75C-443B-9B30-570C55E79C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C73F27-11C1-418D-BD46-030FF0ADB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6F861-115D-47FF-9E35-E07961FD6206}" type="datetimeFigureOut">
              <a:rPr lang="en-US" smtClean="0"/>
              <a:t>08-Apr-21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E2A20D-9BE1-49C5-A5A5-227DC934A9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1237E6-964A-483E-97D8-CC3DCCF49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1AA18-083E-4691-8BBB-12DFAA10E1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8565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8305D4-FD4D-49FF-9047-5EEE1CEF99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C4205DA-2BC3-4225-A629-5B33FB04D22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6353E6-4F28-4A3B-897B-E905423698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DC46EB-EF4E-4187-A6A2-C9BF720CE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6F861-115D-47FF-9E35-E07961FD6206}" type="datetimeFigureOut">
              <a:rPr lang="en-US" smtClean="0"/>
              <a:t>08-Apr-21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ACAEAF-7EFD-4172-A65C-5E56D56D50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7F0C40-0654-4D0A-9346-9860785380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1AA18-083E-4691-8BBB-12DFAA10E1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227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">
              <a:srgbClr val="3C90B6"/>
            </a:gs>
            <a:gs pos="98000">
              <a:srgbClr val="242D55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1A3423-B787-48BF-9D59-892F41A587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14CB0B-0F6C-4DAA-876E-BB919C9FB2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ADA60-515A-4ECB-A611-BBD73017CD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B6F861-115D-47FF-9E35-E07961FD6206}" type="datetimeFigureOut">
              <a:rPr lang="en-US" smtClean="0"/>
              <a:t>08-Apr-21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4B6E98-5594-4820-9F0F-956126536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48E8AF-054B-437A-B384-BD65312E7C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41AA18-083E-4691-8BBB-12DFAA10E1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288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rallelogram 3">
            <a:extLst>
              <a:ext uri="{FF2B5EF4-FFF2-40B4-BE49-F238E27FC236}">
                <a16:creationId xmlns:a16="http://schemas.microsoft.com/office/drawing/2014/main" id="{6C308352-0B2A-46EC-8049-8F33AFE8EBC6}"/>
              </a:ext>
            </a:extLst>
          </p:cNvPr>
          <p:cNvSpPr/>
          <p:nvPr/>
        </p:nvSpPr>
        <p:spPr>
          <a:xfrm>
            <a:off x="6897662" y="-475488"/>
            <a:ext cx="7278662" cy="7904988"/>
          </a:xfrm>
          <a:prstGeom prst="parallelogram">
            <a:avLst>
              <a:gd name="adj" fmla="val 57326"/>
            </a:avLst>
          </a:prstGeom>
          <a:solidFill>
            <a:srgbClr val="E4E4F0"/>
          </a:solidFill>
          <a:ln>
            <a:noFill/>
          </a:ln>
          <a:effectLst>
            <a:outerShdw blurRad="63500" sx="103000" sy="103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Parallelogram 4">
            <a:extLst>
              <a:ext uri="{FF2B5EF4-FFF2-40B4-BE49-F238E27FC236}">
                <a16:creationId xmlns:a16="http://schemas.microsoft.com/office/drawing/2014/main" id="{9A098175-08E2-46F2-98D5-EC3EF265987C}"/>
              </a:ext>
            </a:extLst>
          </p:cNvPr>
          <p:cNvSpPr/>
          <p:nvPr/>
        </p:nvSpPr>
        <p:spPr>
          <a:xfrm>
            <a:off x="-3213712" y="-475488"/>
            <a:ext cx="7278662" cy="7904988"/>
          </a:xfrm>
          <a:prstGeom prst="parallelogram">
            <a:avLst>
              <a:gd name="adj" fmla="val 55779"/>
            </a:avLst>
          </a:prstGeom>
          <a:solidFill>
            <a:srgbClr val="E4E4F0"/>
          </a:solidFill>
          <a:ln>
            <a:noFill/>
          </a:ln>
          <a:effectLst>
            <a:outerShdw blurRad="63500" sx="103000" sy="103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7380CFCD-534D-4CB6-8EB2-253FD2F91FCF}"/>
              </a:ext>
            </a:extLst>
          </p:cNvPr>
          <p:cNvSpPr/>
          <p:nvPr/>
        </p:nvSpPr>
        <p:spPr>
          <a:xfrm>
            <a:off x="0" y="-1858297"/>
            <a:ext cx="13300072" cy="8716297"/>
          </a:xfrm>
          <a:prstGeom prst="rect">
            <a:avLst/>
          </a:prstGeom>
          <a:blipFill dpi="0" rotWithShape="1">
            <a:blip r:embed="rId4">
              <a:alphaModFix amt="15000"/>
            </a:blip>
            <a:srcRect/>
            <a:stretch>
              <a:fillRect t="-26294" b="-2629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387EF4B-3338-45C9-A1AC-00C9BB2C2B45}"/>
              </a:ext>
            </a:extLst>
          </p:cNvPr>
          <p:cNvSpPr txBox="1"/>
          <p:nvPr/>
        </p:nvSpPr>
        <p:spPr>
          <a:xfrm>
            <a:off x="5292735" y="249847"/>
            <a:ext cx="16065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spc="300" dirty="0">
                <a:solidFill>
                  <a:schemeClr val="bg1"/>
                </a:solidFill>
                <a:effectLst>
                  <a:outerShdw blurRad="508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</a:rPr>
              <a:t>YOUR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45A562D-741A-4AAF-97D6-3DF733F4DBB9}"/>
              </a:ext>
            </a:extLst>
          </p:cNvPr>
          <p:cNvSpPr txBox="1"/>
          <p:nvPr/>
        </p:nvSpPr>
        <p:spPr>
          <a:xfrm>
            <a:off x="5294338" y="626070"/>
            <a:ext cx="16033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spc="300" dirty="0">
                <a:gradFill>
                  <a:gsLst>
                    <a:gs pos="100000">
                      <a:srgbClr val="EF4A3D"/>
                    </a:gs>
                    <a:gs pos="0">
                      <a:srgbClr val="FB927D"/>
                    </a:gs>
                  </a:gsLst>
                  <a:path path="circle">
                    <a:fillToRect l="100000" b="100000"/>
                  </a:path>
                </a:gradFill>
                <a:effectLst>
                  <a:outerShdw blurRad="508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2D13DB5-BDE3-4E3D-A63F-90954F08F12F}"/>
              </a:ext>
            </a:extLst>
          </p:cNvPr>
          <p:cNvSpPr txBox="1"/>
          <p:nvPr/>
        </p:nvSpPr>
        <p:spPr>
          <a:xfrm>
            <a:off x="1976924" y="1808734"/>
            <a:ext cx="823815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600" dirty="0">
                <a:ln w="19050">
                  <a:noFill/>
                </a:ln>
                <a:gradFill flip="none" rotWithShape="1">
                  <a:gsLst>
                    <a:gs pos="100000">
                      <a:srgbClr val="EF4A3D"/>
                    </a:gs>
                    <a:gs pos="0">
                      <a:srgbClr val="FB927D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outerShdw blurRad="508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Futura XBlk BT" panose="020B0903020204020204" pitchFamily="34" charset="0"/>
              </a:rPr>
              <a:t>BRAND NEW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39090E0-4ED7-4571-9950-BF23ACA4E243}"/>
              </a:ext>
            </a:extLst>
          </p:cNvPr>
          <p:cNvSpPr txBox="1"/>
          <p:nvPr/>
        </p:nvSpPr>
        <p:spPr>
          <a:xfrm>
            <a:off x="2111599" y="3141124"/>
            <a:ext cx="44694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spc="1200" dirty="0">
                <a:ln w="25400">
                  <a:solidFill>
                    <a:srgbClr val="E4E4F0"/>
                  </a:solidFill>
                </a:ln>
                <a:noFill/>
                <a:effectLst>
                  <a:outerShdw blurRad="508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Futura XBlk BT" panose="020B0903020204020204" pitchFamily="34" charset="0"/>
              </a:rPr>
              <a:t>TEMPLATE.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046A2069-1FBE-4BAD-815B-65EBD7781F42}"/>
              </a:ext>
            </a:extLst>
          </p:cNvPr>
          <p:cNvSpPr/>
          <p:nvPr/>
        </p:nvSpPr>
        <p:spPr>
          <a:xfrm rot="2700000">
            <a:off x="6906573" y="3415730"/>
            <a:ext cx="465163" cy="465163"/>
          </a:xfrm>
          <a:custGeom>
            <a:avLst/>
            <a:gdLst>
              <a:gd name="connsiteX0" fmla="*/ 0 w 2000250"/>
              <a:gd name="connsiteY0" fmla="*/ 584777 h 2000251"/>
              <a:gd name="connsiteX1" fmla="*/ 0 w 2000250"/>
              <a:gd name="connsiteY1" fmla="*/ 0 h 2000251"/>
              <a:gd name="connsiteX2" fmla="*/ 1412491 w 2000250"/>
              <a:gd name="connsiteY2" fmla="*/ 0 h 2000251"/>
              <a:gd name="connsiteX3" fmla="*/ 1997266 w 2000250"/>
              <a:gd name="connsiteY3" fmla="*/ 0 h 2000251"/>
              <a:gd name="connsiteX4" fmla="*/ 2000250 w 2000250"/>
              <a:gd name="connsiteY4" fmla="*/ 0 h 2000251"/>
              <a:gd name="connsiteX5" fmla="*/ 2000250 w 2000250"/>
              <a:gd name="connsiteY5" fmla="*/ 584777 h 2000251"/>
              <a:gd name="connsiteX6" fmla="*/ 1997266 w 2000250"/>
              <a:gd name="connsiteY6" fmla="*/ 584777 h 2000251"/>
              <a:gd name="connsiteX7" fmla="*/ 1997266 w 2000250"/>
              <a:gd name="connsiteY7" fmla="*/ 2000251 h 2000251"/>
              <a:gd name="connsiteX8" fmla="*/ 1412491 w 2000250"/>
              <a:gd name="connsiteY8" fmla="*/ 2000251 h 2000251"/>
              <a:gd name="connsiteX9" fmla="*/ 1412491 w 2000250"/>
              <a:gd name="connsiteY9" fmla="*/ 584777 h 2000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0250" h="2000251">
                <a:moveTo>
                  <a:pt x="0" y="584777"/>
                </a:moveTo>
                <a:lnTo>
                  <a:pt x="0" y="0"/>
                </a:lnTo>
                <a:lnTo>
                  <a:pt x="1412491" y="0"/>
                </a:lnTo>
                <a:lnTo>
                  <a:pt x="1997266" y="0"/>
                </a:lnTo>
                <a:lnTo>
                  <a:pt x="2000250" y="0"/>
                </a:lnTo>
                <a:lnTo>
                  <a:pt x="2000250" y="584777"/>
                </a:lnTo>
                <a:lnTo>
                  <a:pt x="1997266" y="584777"/>
                </a:lnTo>
                <a:lnTo>
                  <a:pt x="1997266" y="2000251"/>
                </a:lnTo>
                <a:lnTo>
                  <a:pt x="1412491" y="2000251"/>
                </a:lnTo>
                <a:lnTo>
                  <a:pt x="1412491" y="584777"/>
                </a:lnTo>
                <a:close/>
              </a:path>
            </a:pathLst>
          </a:custGeom>
          <a:solidFill>
            <a:srgbClr val="E4E4F0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F30BCC4-4211-4413-A8D5-BEB40F1A22D1}"/>
              </a:ext>
            </a:extLst>
          </p:cNvPr>
          <p:cNvSpPr/>
          <p:nvPr/>
        </p:nvSpPr>
        <p:spPr>
          <a:xfrm rot="2700000">
            <a:off x="7363904" y="3415730"/>
            <a:ext cx="465163" cy="465163"/>
          </a:xfrm>
          <a:custGeom>
            <a:avLst/>
            <a:gdLst>
              <a:gd name="connsiteX0" fmla="*/ 0 w 2000250"/>
              <a:gd name="connsiteY0" fmla="*/ 584777 h 2000251"/>
              <a:gd name="connsiteX1" fmla="*/ 0 w 2000250"/>
              <a:gd name="connsiteY1" fmla="*/ 0 h 2000251"/>
              <a:gd name="connsiteX2" fmla="*/ 1412491 w 2000250"/>
              <a:gd name="connsiteY2" fmla="*/ 0 h 2000251"/>
              <a:gd name="connsiteX3" fmla="*/ 1997266 w 2000250"/>
              <a:gd name="connsiteY3" fmla="*/ 0 h 2000251"/>
              <a:gd name="connsiteX4" fmla="*/ 2000250 w 2000250"/>
              <a:gd name="connsiteY4" fmla="*/ 0 h 2000251"/>
              <a:gd name="connsiteX5" fmla="*/ 2000250 w 2000250"/>
              <a:gd name="connsiteY5" fmla="*/ 584777 h 2000251"/>
              <a:gd name="connsiteX6" fmla="*/ 1997266 w 2000250"/>
              <a:gd name="connsiteY6" fmla="*/ 584777 h 2000251"/>
              <a:gd name="connsiteX7" fmla="*/ 1997266 w 2000250"/>
              <a:gd name="connsiteY7" fmla="*/ 2000251 h 2000251"/>
              <a:gd name="connsiteX8" fmla="*/ 1412491 w 2000250"/>
              <a:gd name="connsiteY8" fmla="*/ 2000251 h 2000251"/>
              <a:gd name="connsiteX9" fmla="*/ 1412491 w 2000250"/>
              <a:gd name="connsiteY9" fmla="*/ 584777 h 2000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0250" h="2000251">
                <a:moveTo>
                  <a:pt x="0" y="584777"/>
                </a:moveTo>
                <a:lnTo>
                  <a:pt x="0" y="0"/>
                </a:lnTo>
                <a:lnTo>
                  <a:pt x="1412491" y="0"/>
                </a:lnTo>
                <a:lnTo>
                  <a:pt x="1997266" y="0"/>
                </a:lnTo>
                <a:lnTo>
                  <a:pt x="2000250" y="0"/>
                </a:lnTo>
                <a:lnTo>
                  <a:pt x="2000250" y="584777"/>
                </a:lnTo>
                <a:lnTo>
                  <a:pt x="1997266" y="584777"/>
                </a:lnTo>
                <a:lnTo>
                  <a:pt x="1997266" y="2000251"/>
                </a:lnTo>
                <a:lnTo>
                  <a:pt x="1412491" y="2000251"/>
                </a:lnTo>
                <a:lnTo>
                  <a:pt x="1412491" y="584777"/>
                </a:lnTo>
                <a:close/>
              </a:path>
            </a:pathLst>
          </a:custGeom>
          <a:solidFill>
            <a:srgbClr val="E4E4F0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2267D218-D17D-44F9-B558-BBBF340A4A2A}"/>
              </a:ext>
            </a:extLst>
          </p:cNvPr>
          <p:cNvSpPr/>
          <p:nvPr/>
        </p:nvSpPr>
        <p:spPr>
          <a:xfrm rot="2700000">
            <a:off x="7871942" y="3415730"/>
            <a:ext cx="465163" cy="465163"/>
          </a:xfrm>
          <a:custGeom>
            <a:avLst/>
            <a:gdLst>
              <a:gd name="connsiteX0" fmla="*/ 0 w 2000250"/>
              <a:gd name="connsiteY0" fmla="*/ 584777 h 2000251"/>
              <a:gd name="connsiteX1" fmla="*/ 0 w 2000250"/>
              <a:gd name="connsiteY1" fmla="*/ 0 h 2000251"/>
              <a:gd name="connsiteX2" fmla="*/ 1412491 w 2000250"/>
              <a:gd name="connsiteY2" fmla="*/ 0 h 2000251"/>
              <a:gd name="connsiteX3" fmla="*/ 1997266 w 2000250"/>
              <a:gd name="connsiteY3" fmla="*/ 0 h 2000251"/>
              <a:gd name="connsiteX4" fmla="*/ 2000250 w 2000250"/>
              <a:gd name="connsiteY4" fmla="*/ 0 h 2000251"/>
              <a:gd name="connsiteX5" fmla="*/ 2000250 w 2000250"/>
              <a:gd name="connsiteY5" fmla="*/ 584777 h 2000251"/>
              <a:gd name="connsiteX6" fmla="*/ 1997266 w 2000250"/>
              <a:gd name="connsiteY6" fmla="*/ 584777 h 2000251"/>
              <a:gd name="connsiteX7" fmla="*/ 1997266 w 2000250"/>
              <a:gd name="connsiteY7" fmla="*/ 2000251 h 2000251"/>
              <a:gd name="connsiteX8" fmla="*/ 1412491 w 2000250"/>
              <a:gd name="connsiteY8" fmla="*/ 2000251 h 2000251"/>
              <a:gd name="connsiteX9" fmla="*/ 1412491 w 2000250"/>
              <a:gd name="connsiteY9" fmla="*/ 584777 h 2000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0250" h="2000251">
                <a:moveTo>
                  <a:pt x="0" y="584777"/>
                </a:moveTo>
                <a:lnTo>
                  <a:pt x="0" y="0"/>
                </a:lnTo>
                <a:lnTo>
                  <a:pt x="1412491" y="0"/>
                </a:lnTo>
                <a:lnTo>
                  <a:pt x="1997266" y="0"/>
                </a:lnTo>
                <a:lnTo>
                  <a:pt x="2000250" y="0"/>
                </a:lnTo>
                <a:lnTo>
                  <a:pt x="2000250" y="584777"/>
                </a:lnTo>
                <a:lnTo>
                  <a:pt x="1997266" y="584777"/>
                </a:lnTo>
                <a:lnTo>
                  <a:pt x="1997266" y="2000251"/>
                </a:lnTo>
                <a:lnTo>
                  <a:pt x="1412491" y="2000251"/>
                </a:lnTo>
                <a:lnTo>
                  <a:pt x="1412491" y="584777"/>
                </a:lnTo>
                <a:close/>
              </a:path>
            </a:pathLst>
          </a:custGeom>
          <a:solidFill>
            <a:srgbClr val="E4E4F0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4DF9957C-9E72-43B0-9EE2-65DEFDDFE5E4}"/>
              </a:ext>
            </a:extLst>
          </p:cNvPr>
          <p:cNvSpPr/>
          <p:nvPr/>
        </p:nvSpPr>
        <p:spPr>
          <a:xfrm rot="2700000">
            <a:off x="9178413" y="4937675"/>
            <a:ext cx="1401671" cy="1401671"/>
          </a:xfrm>
          <a:custGeom>
            <a:avLst/>
            <a:gdLst>
              <a:gd name="connsiteX0" fmla="*/ 0 w 2000250"/>
              <a:gd name="connsiteY0" fmla="*/ 584777 h 2000251"/>
              <a:gd name="connsiteX1" fmla="*/ 0 w 2000250"/>
              <a:gd name="connsiteY1" fmla="*/ 0 h 2000251"/>
              <a:gd name="connsiteX2" fmla="*/ 1412491 w 2000250"/>
              <a:gd name="connsiteY2" fmla="*/ 0 h 2000251"/>
              <a:gd name="connsiteX3" fmla="*/ 1997266 w 2000250"/>
              <a:gd name="connsiteY3" fmla="*/ 0 h 2000251"/>
              <a:gd name="connsiteX4" fmla="*/ 2000250 w 2000250"/>
              <a:gd name="connsiteY4" fmla="*/ 0 h 2000251"/>
              <a:gd name="connsiteX5" fmla="*/ 2000250 w 2000250"/>
              <a:gd name="connsiteY5" fmla="*/ 584777 h 2000251"/>
              <a:gd name="connsiteX6" fmla="*/ 1997266 w 2000250"/>
              <a:gd name="connsiteY6" fmla="*/ 584777 h 2000251"/>
              <a:gd name="connsiteX7" fmla="*/ 1997266 w 2000250"/>
              <a:gd name="connsiteY7" fmla="*/ 2000251 h 2000251"/>
              <a:gd name="connsiteX8" fmla="*/ 1412491 w 2000250"/>
              <a:gd name="connsiteY8" fmla="*/ 2000251 h 2000251"/>
              <a:gd name="connsiteX9" fmla="*/ 1412491 w 2000250"/>
              <a:gd name="connsiteY9" fmla="*/ 584777 h 2000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0250" h="2000251">
                <a:moveTo>
                  <a:pt x="0" y="584777"/>
                </a:moveTo>
                <a:lnTo>
                  <a:pt x="0" y="0"/>
                </a:lnTo>
                <a:lnTo>
                  <a:pt x="1412491" y="0"/>
                </a:lnTo>
                <a:lnTo>
                  <a:pt x="1997266" y="0"/>
                </a:lnTo>
                <a:lnTo>
                  <a:pt x="2000250" y="0"/>
                </a:lnTo>
                <a:lnTo>
                  <a:pt x="2000250" y="584777"/>
                </a:lnTo>
                <a:lnTo>
                  <a:pt x="1997266" y="584777"/>
                </a:lnTo>
                <a:lnTo>
                  <a:pt x="1997266" y="2000251"/>
                </a:lnTo>
                <a:lnTo>
                  <a:pt x="1412491" y="2000251"/>
                </a:lnTo>
                <a:lnTo>
                  <a:pt x="1412491" y="584777"/>
                </a:lnTo>
                <a:close/>
              </a:path>
            </a:pathLst>
          </a:custGeom>
          <a:gradFill flip="none" rotWithShape="1">
            <a:gsLst>
              <a:gs pos="0">
                <a:srgbClr val="3C90B6"/>
              </a:gs>
              <a:gs pos="98000">
                <a:srgbClr val="242D55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19" name="Graphic 28">
            <a:extLst>
              <a:ext uri="{FF2B5EF4-FFF2-40B4-BE49-F238E27FC236}">
                <a16:creationId xmlns:a16="http://schemas.microsoft.com/office/drawing/2014/main" id="{EB2EA680-29F3-4BA9-9CFA-B251752F32FD}"/>
              </a:ext>
            </a:extLst>
          </p:cNvPr>
          <p:cNvGrpSpPr/>
          <p:nvPr/>
        </p:nvGrpSpPr>
        <p:grpSpPr>
          <a:xfrm>
            <a:off x="5326049" y="6179996"/>
            <a:ext cx="365760" cy="365760"/>
            <a:chOff x="651541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04DDDEE-E6DE-400E-BCBC-EC241C0CB2B5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026E2754-74B8-4A68-9B10-51DBEA0E8A3D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gradFill>
              <a:gsLst>
                <a:gs pos="9000">
                  <a:srgbClr val="FB927D"/>
                </a:gs>
                <a:gs pos="98000">
                  <a:srgbClr val="EF4A3D"/>
                </a:gs>
              </a:gsLst>
              <a:lin ang="8100000" scaled="1"/>
            </a:gra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22" name="Graphic 29">
            <a:extLst>
              <a:ext uri="{FF2B5EF4-FFF2-40B4-BE49-F238E27FC236}">
                <a16:creationId xmlns:a16="http://schemas.microsoft.com/office/drawing/2014/main" id="{7DE2562B-CBF1-4BB0-9AC5-7AA7274A2257}"/>
              </a:ext>
            </a:extLst>
          </p:cNvPr>
          <p:cNvGrpSpPr/>
          <p:nvPr/>
        </p:nvGrpSpPr>
        <p:grpSpPr>
          <a:xfrm>
            <a:off x="5914276" y="6179996"/>
            <a:ext cx="365760" cy="365760"/>
            <a:chOff x="1422228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8E3A5825-CF39-4A13-9490-F91983BBCA27}"/>
                </a:ext>
              </a:extLst>
            </p:cNvPr>
            <p:cNvSpPr/>
            <p:nvPr/>
          </p:nvSpPr>
          <p:spPr>
            <a:xfrm>
              <a:off x="1422228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A2BD8FED-4AE6-4C5F-846C-A3765D06F8A1}"/>
                </a:ext>
              </a:extLst>
            </p:cNvPr>
            <p:cNvSpPr/>
            <p:nvPr/>
          </p:nvSpPr>
          <p:spPr>
            <a:xfrm>
              <a:off x="1526048" y="12271871"/>
              <a:ext cx="293246" cy="204908"/>
            </a:xfrm>
            <a:custGeom>
              <a:avLst/>
              <a:gdLst>
                <a:gd name="connsiteX0" fmla="*/ 293247 w 293246"/>
                <a:gd name="connsiteY0" fmla="*/ 63749 h 204908"/>
                <a:gd name="connsiteX1" fmla="*/ 229497 w 293246"/>
                <a:gd name="connsiteY1" fmla="*/ 0 h 204908"/>
                <a:gd name="connsiteX2" fmla="*/ 63749 w 293246"/>
                <a:gd name="connsiteY2" fmla="*/ 0 h 204908"/>
                <a:gd name="connsiteX3" fmla="*/ 0 w 293246"/>
                <a:gd name="connsiteY3" fmla="*/ 63749 h 204908"/>
                <a:gd name="connsiteX4" fmla="*/ 0 w 293246"/>
                <a:gd name="connsiteY4" fmla="*/ 141159 h 204908"/>
                <a:gd name="connsiteX5" fmla="*/ 63749 w 293246"/>
                <a:gd name="connsiteY5" fmla="*/ 204908 h 204908"/>
                <a:gd name="connsiteX6" fmla="*/ 229497 w 293246"/>
                <a:gd name="connsiteY6" fmla="*/ 204908 h 204908"/>
                <a:gd name="connsiteX7" fmla="*/ 293247 w 293246"/>
                <a:gd name="connsiteY7" fmla="*/ 141159 h 204908"/>
                <a:gd name="connsiteX8" fmla="*/ 293247 w 293246"/>
                <a:gd name="connsiteY8" fmla="*/ 63749 h 204908"/>
                <a:gd name="connsiteX9" fmla="*/ 189426 w 293246"/>
                <a:gd name="connsiteY9" fmla="*/ 105642 h 204908"/>
                <a:gd name="connsiteX10" fmla="*/ 122945 w 293246"/>
                <a:gd name="connsiteY10" fmla="*/ 142070 h 204908"/>
                <a:gd name="connsiteX11" fmla="*/ 117481 w 293246"/>
                <a:gd name="connsiteY11" fmla="*/ 138427 h 204908"/>
                <a:gd name="connsiteX12" fmla="*/ 117481 w 293246"/>
                <a:gd name="connsiteY12" fmla="*/ 63749 h 204908"/>
                <a:gd name="connsiteX13" fmla="*/ 122945 w 293246"/>
                <a:gd name="connsiteY13" fmla="*/ 60106 h 204908"/>
                <a:gd name="connsiteX14" fmla="*/ 189426 w 293246"/>
                <a:gd name="connsiteY14" fmla="*/ 98356 h 204908"/>
                <a:gd name="connsiteX15" fmla="*/ 189426 w 293246"/>
                <a:gd name="connsiteY15" fmla="*/ 105642 h 204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3246" h="204908">
                  <a:moveTo>
                    <a:pt x="293247" y="63749"/>
                  </a:moveTo>
                  <a:cubicBezTo>
                    <a:pt x="293247" y="28232"/>
                    <a:pt x="265015" y="0"/>
                    <a:pt x="229497" y="0"/>
                  </a:cubicBezTo>
                  <a:lnTo>
                    <a:pt x="63749" y="0"/>
                  </a:lnTo>
                  <a:cubicBezTo>
                    <a:pt x="28232" y="0"/>
                    <a:pt x="0" y="28232"/>
                    <a:pt x="0" y="63749"/>
                  </a:cubicBezTo>
                  <a:lnTo>
                    <a:pt x="0" y="141159"/>
                  </a:lnTo>
                  <a:cubicBezTo>
                    <a:pt x="0" y="176676"/>
                    <a:pt x="28232" y="204908"/>
                    <a:pt x="63749" y="204908"/>
                  </a:cubicBezTo>
                  <a:lnTo>
                    <a:pt x="229497" y="204908"/>
                  </a:lnTo>
                  <a:cubicBezTo>
                    <a:pt x="265015" y="204908"/>
                    <a:pt x="293247" y="176676"/>
                    <a:pt x="293247" y="141159"/>
                  </a:cubicBezTo>
                  <a:lnTo>
                    <a:pt x="293247" y="63749"/>
                  </a:lnTo>
                  <a:close/>
                  <a:moveTo>
                    <a:pt x="189426" y="105642"/>
                  </a:moveTo>
                  <a:lnTo>
                    <a:pt x="122945" y="142070"/>
                  </a:lnTo>
                  <a:cubicBezTo>
                    <a:pt x="120213" y="143891"/>
                    <a:pt x="117481" y="141159"/>
                    <a:pt x="117481" y="138427"/>
                  </a:cubicBezTo>
                  <a:lnTo>
                    <a:pt x="117481" y="63749"/>
                  </a:lnTo>
                  <a:cubicBezTo>
                    <a:pt x="117481" y="60106"/>
                    <a:pt x="120213" y="58285"/>
                    <a:pt x="122945" y="60106"/>
                  </a:cubicBezTo>
                  <a:lnTo>
                    <a:pt x="189426" y="98356"/>
                  </a:lnTo>
                  <a:cubicBezTo>
                    <a:pt x="192158" y="100177"/>
                    <a:pt x="192158" y="104731"/>
                    <a:pt x="189426" y="105642"/>
                  </a:cubicBezTo>
                  <a:close/>
                </a:path>
              </a:pathLst>
            </a:custGeom>
            <a:gradFill>
              <a:gsLst>
                <a:gs pos="9000">
                  <a:srgbClr val="FB927D"/>
                </a:gs>
                <a:gs pos="98000">
                  <a:srgbClr val="EF4A3D"/>
                </a:gs>
              </a:gsLst>
              <a:lin ang="8100000" scaled="1"/>
            </a:gra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25" name="Graphic 27">
            <a:extLst>
              <a:ext uri="{FF2B5EF4-FFF2-40B4-BE49-F238E27FC236}">
                <a16:creationId xmlns:a16="http://schemas.microsoft.com/office/drawing/2014/main" id="{345379C6-CA2E-446C-AC08-A3BB88F04D1F}"/>
              </a:ext>
            </a:extLst>
          </p:cNvPr>
          <p:cNvGrpSpPr/>
          <p:nvPr/>
        </p:nvGrpSpPr>
        <p:grpSpPr>
          <a:xfrm>
            <a:off x="6498588" y="6179996"/>
            <a:ext cx="365760" cy="365760"/>
            <a:chOff x="2192915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1BB8645-2DB2-4FB5-A723-CC2D66DE8D48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grpSp>
          <p:nvGrpSpPr>
            <p:cNvPr id="27" name="Graphic 27">
              <a:extLst>
                <a:ext uri="{FF2B5EF4-FFF2-40B4-BE49-F238E27FC236}">
                  <a16:creationId xmlns:a16="http://schemas.microsoft.com/office/drawing/2014/main" id="{F24C9965-0F41-459D-857C-81D9857B5C47}"/>
                </a:ext>
              </a:extLst>
            </p:cNvPr>
            <p:cNvGrpSpPr/>
            <p:nvPr/>
          </p:nvGrpSpPr>
          <p:grpSpPr>
            <a:xfrm>
              <a:off x="2295447" y="12253657"/>
              <a:ext cx="289980" cy="238349"/>
              <a:chOff x="2295447" y="12253657"/>
              <a:chExt cx="289980" cy="238349"/>
            </a:xfrm>
            <a:solidFill>
              <a:srgbClr val="333033"/>
            </a:solidFill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3DDCD8B0-306D-4ABE-9392-7B98863586FA}"/>
                  </a:ext>
                </a:extLst>
              </p:cNvPr>
              <p:cNvSpPr/>
              <p:nvPr/>
            </p:nvSpPr>
            <p:spPr>
              <a:xfrm>
                <a:off x="2295447" y="12253657"/>
                <a:ext cx="289980" cy="238349"/>
              </a:xfrm>
              <a:custGeom>
                <a:avLst/>
                <a:gdLst>
                  <a:gd name="connsiteX0" fmla="*/ 289070 w 289980"/>
                  <a:gd name="connsiteY0" fmla="*/ 28232 h 238349"/>
                  <a:gd name="connsiteX1" fmla="*/ 259928 w 289980"/>
                  <a:gd name="connsiteY1" fmla="*/ 36428 h 238349"/>
                  <a:gd name="connsiteX2" fmla="*/ 274499 w 289980"/>
                  <a:gd name="connsiteY2" fmla="*/ 23678 h 238349"/>
                  <a:gd name="connsiteX3" fmla="*/ 284517 w 289980"/>
                  <a:gd name="connsiteY3" fmla="*/ 6375 h 238349"/>
                  <a:gd name="connsiteX4" fmla="*/ 284517 w 289980"/>
                  <a:gd name="connsiteY4" fmla="*/ 4554 h 238349"/>
                  <a:gd name="connsiteX5" fmla="*/ 282695 w 289980"/>
                  <a:gd name="connsiteY5" fmla="*/ 4554 h 238349"/>
                  <a:gd name="connsiteX6" fmla="*/ 248089 w 289980"/>
                  <a:gd name="connsiteY6" fmla="*/ 18214 h 238349"/>
                  <a:gd name="connsiteX7" fmla="*/ 245357 w 289980"/>
                  <a:gd name="connsiteY7" fmla="*/ 17303 h 238349"/>
                  <a:gd name="connsiteX8" fmla="*/ 242624 w 289980"/>
                  <a:gd name="connsiteY8" fmla="*/ 14571 h 238349"/>
                  <a:gd name="connsiteX9" fmla="*/ 226232 w 289980"/>
                  <a:gd name="connsiteY9" fmla="*/ 4554 h 238349"/>
                  <a:gd name="connsiteX10" fmla="*/ 200732 w 289980"/>
                  <a:gd name="connsiteY10" fmla="*/ 0 h 238349"/>
                  <a:gd name="connsiteX11" fmla="*/ 176143 w 289980"/>
                  <a:gd name="connsiteY11" fmla="*/ 7286 h 238349"/>
                  <a:gd name="connsiteX12" fmla="*/ 156108 w 289980"/>
                  <a:gd name="connsiteY12" fmla="*/ 23678 h 238349"/>
                  <a:gd name="connsiteX13" fmla="*/ 144268 w 289980"/>
                  <a:gd name="connsiteY13" fmla="*/ 47357 h 238349"/>
                  <a:gd name="connsiteX14" fmla="*/ 143358 w 289980"/>
                  <a:gd name="connsiteY14" fmla="*/ 71946 h 238349"/>
                  <a:gd name="connsiteX15" fmla="*/ 142447 w 289980"/>
                  <a:gd name="connsiteY15" fmla="*/ 73767 h 238349"/>
                  <a:gd name="connsiteX16" fmla="*/ 23145 w 289980"/>
                  <a:gd name="connsiteY16" fmla="*/ 12750 h 238349"/>
                  <a:gd name="connsiteX17" fmla="*/ 19502 w 289980"/>
                  <a:gd name="connsiteY17" fmla="*/ 12750 h 238349"/>
                  <a:gd name="connsiteX18" fmla="*/ 29520 w 289980"/>
                  <a:gd name="connsiteY18" fmla="*/ 84695 h 238349"/>
                  <a:gd name="connsiteX19" fmla="*/ 36805 w 289980"/>
                  <a:gd name="connsiteY19" fmla="*/ 91070 h 238349"/>
                  <a:gd name="connsiteX20" fmla="*/ 14038 w 289980"/>
                  <a:gd name="connsiteY20" fmla="*/ 84695 h 238349"/>
                  <a:gd name="connsiteX21" fmla="*/ 12216 w 289980"/>
                  <a:gd name="connsiteY21" fmla="*/ 85606 h 238349"/>
                  <a:gd name="connsiteX22" fmla="*/ 12216 w 289980"/>
                  <a:gd name="connsiteY22" fmla="*/ 92892 h 238349"/>
                  <a:gd name="connsiteX23" fmla="*/ 49555 w 289980"/>
                  <a:gd name="connsiteY23" fmla="*/ 142070 h 238349"/>
                  <a:gd name="connsiteX24" fmla="*/ 56841 w 289980"/>
                  <a:gd name="connsiteY24" fmla="*/ 144802 h 238349"/>
                  <a:gd name="connsiteX25" fmla="*/ 34073 w 289980"/>
                  <a:gd name="connsiteY25" fmla="*/ 143891 h 238349"/>
                  <a:gd name="connsiteX26" fmla="*/ 32252 w 289980"/>
                  <a:gd name="connsiteY26" fmla="*/ 145713 h 238349"/>
                  <a:gd name="connsiteX27" fmla="*/ 79608 w 289980"/>
                  <a:gd name="connsiteY27" fmla="*/ 185784 h 238349"/>
                  <a:gd name="connsiteX28" fmla="*/ 85983 w 289980"/>
                  <a:gd name="connsiteY28" fmla="*/ 186694 h 238349"/>
                  <a:gd name="connsiteX29" fmla="*/ 85983 w 289980"/>
                  <a:gd name="connsiteY29" fmla="*/ 186694 h 238349"/>
                  <a:gd name="connsiteX30" fmla="*/ 53198 w 289980"/>
                  <a:gd name="connsiteY30" fmla="*/ 203998 h 238349"/>
                  <a:gd name="connsiteX31" fmla="*/ 4020 w 289980"/>
                  <a:gd name="connsiteY31" fmla="*/ 210373 h 238349"/>
                  <a:gd name="connsiteX32" fmla="*/ 377 w 289980"/>
                  <a:gd name="connsiteY32" fmla="*/ 210373 h 238349"/>
                  <a:gd name="connsiteX33" fmla="*/ 1288 w 289980"/>
                  <a:gd name="connsiteY33" fmla="*/ 212194 h 238349"/>
                  <a:gd name="connsiteX34" fmla="*/ 11306 w 289980"/>
                  <a:gd name="connsiteY34" fmla="*/ 218569 h 238349"/>
                  <a:gd name="connsiteX35" fmla="*/ 44091 w 289980"/>
                  <a:gd name="connsiteY35" fmla="*/ 231319 h 238349"/>
                  <a:gd name="connsiteX36" fmla="*/ 214393 w 289980"/>
                  <a:gd name="connsiteY36" fmla="*/ 191248 h 238349"/>
                  <a:gd name="connsiteX37" fmla="*/ 261749 w 289980"/>
                  <a:gd name="connsiteY37" fmla="*/ 61017 h 238349"/>
                  <a:gd name="connsiteX38" fmla="*/ 265392 w 289980"/>
                  <a:gd name="connsiteY38" fmla="*/ 57374 h 238349"/>
                  <a:gd name="connsiteX39" fmla="*/ 288160 w 289980"/>
                  <a:gd name="connsiteY39" fmla="*/ 33696 h 238349"/>
                  <a:gd name="connsiteX40" fmla="*/ 289981 w 289980"/>
                  <a:gd name="connsiteY40" fmla="*/ 29143 h 238349"/>
                  <a:gd name="connsiteX41" fmla="*/ 289981 w 289980"/>
                  <a:gd name="connsiteY41" fmla="*/ 29143 h 238349"/>
                  <a:gd name="connsiteX42" fmla="*/ 289070 w 289980"/>
                  <a:gd name="connsiteY42" fmla="*/ 28232 h 238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89980" h="238349">
                    <a:moveTo>
                      <a:pt x="289070" y="28232"/>
                    </a:moveTo>
                    <a:cubicBezTo>
                      <a:pt x="279963" y="32785"/>
                      <a:pt x="269946" y="34607"/>
                      <a:pt x="259928" y="36428"/>
                    </a:cubicBezTo>
                    <a:cubicBezTo>
                      <a:pt x="264481" y="35517"/>
                      <a:pt x="271767" y="27321"/>
                      <a:pt x="274499" y="23678"/>
                    </a:cubicBezTo>
                    <a:cubicBezTo>
                      <a:pt x="279053" y="18214"/>
                      <a:pt x="282695" y="12750"/>
                      <a:pt x="284517" y="6375"/>
                    </a:cubicBezTo>
                    <a:cubicBezTo>
                      <a:pt x="284517" y="5464"/>
                      <a:pt x="284517" y="5464"/>
                      <a:pt x="284517" y="4554"/>
                    </a:cubicBezTo>
                    <a:cubicBezTo>
                      <a:pt x="283606" y="4554"/>
                      <a:pt x="283606" y="4554"/>
                      <a:pt x="282695" y="4554"/>
                    </a:cubicBezTo>
                    <a:cubicBezTo>
                      <a:pt x="271767" y="10928"/>
                      <a:pt x="259928" y="14571"/>
                      <a:pt x="248089" y="18214"/>
                    </a:cubicBezTo>
                    <a:cubicBezTo>
                      <a:pt x="247178" y="18214"/>
                      <a:pt x="246267" y="18214"/>
                      <a:pt x="245357" y="17303"/>
                    </a:cubicBezTo>
                    <a:cubicBezTo>
                      <a:pt x="244446" y="16393"/>
                      <a:pt x="243535" y="15482"/>
                      <a:pt x="242624" y="14571"/>
                    </a:cubicBezTo>
                    <a:cubicBezTo>
                      <a:pt x="237160" y="10018"/>
                      <a:pt x="231696" y="6375"/>
                      <a:pt x="226232" y="4554"/>
                    </a:cubicBezTo>
                    <a:cubicBezTo>
                      <a:pt x="218035" y="911"/>
                      <a:pt x="208928" y="0"/>
                      <a:pt x="200732" y="0"/>
                    </a:cubicBezTo>
                    <a:cubicBezTo>
                      <a:pt x="192536" y="911"/>
                      <a:pt x="183429" y="2732"/>
                      <a:pt x="176143" y="7286"/>
                    </a:cubicBezTo>
                    <a:cubicBezTo>
                      <a:pt x="168857" y="10928"/>
                      <a:pt x="161572" y="16393"/>
                      <a:pt x="156108" y="23678"/>
                    </a:cubicBezTo>
                    <a:cubicBezTo>
                      <a:pt x="150643" y="30964"/>
                      <a:pt x="146090" y="38250"/>
                      <a:pt x="144268" y="47357"/>
                    </a:cubicBezTo>
                    <a:cubicBezTo>
                      <a:pt x="142447" y="55553"/>
                      <a:pt x="142447" y="63749"/>
                      <a:pt x="143358" y="71946"/>
                    </a:cubicBezTo>
                    <a:cubicBezTo>
                      <a:pt x="143358" y="73767"/>
                      <a:pt x="143358" y="73767"/>
                      <a:pt x="142447" y="73767"/>
                    </a:cubicBezTo>
                    <a:cubicBezTo>
                      <a:pt x="95090" y="66481"/>
                      <a:pt x="55019" y="49178"/>
                      <a:pt x="23145" y="12750"/>
                    </a:cubicBezTo>
                    <a:cubicBezTo>
                      <a:pt x="21323" y="10928"/>
                      <a:pt x="21323" y="10928"/>
                      <a:pt x="19502" y="12750"/>
                    </a:cubicBezTo>
                    <a:cubicBezTo>
                      <a:pt x="5841" y="33696"/>
                      <a:pt x="12216" y="67392"/>
                      <a:pt x="29520" y="84695"/>
                    </a:cubicBezTo>
                    <a:cubicBezTo>
                      <a:pt x="32252" y="86517"/>
                      <a:pt x="34073" y="89249"/>
                      <a:pt x="36805" y="91070"/>
                    </a:cubicBezTo>
                    <a:cubicBezTo>
                      <a:pt x="35895" y="91070"/>
                      <a:pt x="24056" y="90160"/>
                      <a:pt x="14038" y="84695"/>
                    </a:cubicBezTo>
                    <a:cubicBezTo>
                      <a:pt x="12216" y="83785"/>
                      <a:pt x="12216" y="84695"/>
                      <a:pt x="12216" y="85606"/>
                    </a:cubicBezTo>
                    <a:cubicBezTo>
                      <a:pt x="12216" y="87428"/>
                      <a:pt x="12216" y="90160"/>
                      <a:pt x="12216" y="92892"/>
                    </a:cubicBezTo>
                    <a:cubicBezTo>
                      <a:pt x="14948" y="113838"/>
                      <a:pt x="29520" y="133873"/>
                      <a:pt x="49555" y="142070"/>
                    </a:cubicBezTo>
                    <a:cubicBezTo>
                      <a:pt x="52287" y="142980"/>
                      <a:pt x="55019" y="143891"/>
                      <a:pt x="56841" y="144802"/>
                    </a:cubicBezTo>
                    <a:cubicBezTo>
                      <a:pt x="52287" y="143891"/>
                      <a:pt x="47734" y="144802"/>
                      <a:pt x="34073" y="143891"/>
                    </a:cubicBezTo>
                    <a:cubicBezTo>
                      <a:pt x="32252" y="143891"/>
                      <a:pt x="31341" y="144802"/>
                      <a:pt x="32252" y="145713"/>
                    </a:cubicBezTo>
                    <a:cubicBezTo>
                      <a:pt x="42270" y="173034"/>
                      <a:pt x="63216" y="181230"/>
                      <a:pt x="79608" y="185784"/>
                    </a:cubicBezTo>
                    <a:cubicBezTo>
                      <a:pt x="81430" y="185784"/>
                      <a:pt x="84162" y="185784"/>
                      <a:pt x="85983" y="186694"/>
                    </a:cubicBezTo>
                    <a:cubicBezTo>
                      <a:pt x="85983" y="186694"/>
                      <a:pt x="85983" y="186694"/>
                      <a:pt x="85983" y="186694"/>
                    </a:cubicBezTo>
                    <a:cubicBezTo>
                      <a:pt x="80519" y="194891"/>
                      <a:pt x="62305" y="201266"/>
                      <a:pt x="53198" y="203998"/>
                    </a:cubicBezTo>
                    <a:cubicBezTo>
                      <a:pt x="37716" y="209462"/>
                      <a:pt x="20413" y="212194"/>
                      <a:pt x="4020" y="210373"/>
                    </a:cubicBezTo>
                    <a:cubicBezTo>
                      <a:pt x="1288" y="210373"/>
                      <a:pt x="377" y="210373"/>
                      <a:pt x="377" y="210373"/>
                    </a:cubicBezTo>
                    <a:cubicBezTo>
                      <a:pt x="-533" y="210373"/>
                      <a:pt x="377" y="211283"/>
                      <a:pt x="1288" y="212194"/>
                    </a:cubicBezTo>
                    <a:cubicBezTo>
                      <a:pt x="4931" y="214015"/>
                      <a:pt x="7663" y="216747"/>
                      <a:pt x="11306" y="218569"/>
                    </a:cubicBezTo>
                    <a:cubicBezTo>
                      <a:pt x="22234" y="224033"/>
                      <a:pt x="33163" y="228587"/>
                      <a:pt x="44091" y="231319"/>
                    </a:cubicBezTo>
                    <a:cubicBezTo>
                      <a:pt x="103287" y="247711"/>
                      <a:pt x="169768" y="235872"/>
                      <a:pt x="214393" y="191248"/>
                    </a:cubicBezTo>
                    <a:cubicBezTo>
                      <a:pt x="248999" y="156641"/>
                      <a:pt x="261749" y="108374"/>
                      <a:pt x="261749" y="61017"/>
                    </a:cubicBezTo>
                    <a:cubicBezTo>
                      <a:pt x="261749" y="59196"/>
                      <a:pt x="263571" y="58285"/>
                      <a:pt x="265392" y="57374"/>
                    </a:cubicBezTo>
                    <a:cubicBezTo>
                      <a:pt x="274499" y="50999"/>
                      <a:pt x="281785" y="42803"/>
                      <a:pt x="288160" y="33696"/>
                    </a:cubicBezTo>
                    <a:cubicBezTo>
                      <a:pt x="289981" y="31875"/>
                      <a:pt x="289981" y="30053"/>
                      <a:pt x="289981" y="29143"/>
                    </a:cubicBezTo>
                    <a:cubicBezTo>
                      <a:pt x="289981" y="29143"/>
                      <a:pt x="289981" y="29143"/>
                      <a:pt x="289981" y="29143"/>
                    </a:cubicBezTo>
                    <a:cubicBezTo>
                      <a:pt x="289981" y="27321"/>
                      <a:pt x="289981" y="28232"/>
                      <a:pt x="289070" y="28232"/>
                    </a:cubicBezTo>
                    <a:close/>
                  </a:path>
                </a:pathLst>
              </a:custGeom>
              <a:gradFill>
                <a:gsLst>
                  <a:gs pos="9000">
                    <a:srgbClr val="FB927D"/>
                  </a:gs>
                  <a:gs pos="98000">
                    <a:srgbClr val="EF4A3D"/>
                  </a:gs>
                </a:gsLst>
                <a:lin ang="8100000" scaled="1"/>
              </a:gra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7EE73589-24E0-4482-9A27-ECD45ABFFE9E}"/>
                  </a:ext>
                </a:extLst>
              </p:cNvPr>
              <p:cNvSpPr/>
              <p:nvPr/>
            </p:nvSpPr>
            <p:spPr>
              <a:xfrm>
                <a:off x="2381430" y="12491351"/>
                <a:ext cx="11344" cy="9107"/>
              </a:xfrm>
              <a:custGeom>
                <a:avLst/>
                <a:gdLst>
                  <a:gd name="connsiteX0" fmla="*/ 0 w 11344"/>
                  <a:gd name="connsiteY0" fmla="*/ 0 h 9107"/>
                  <a:gd name="connsiteX1" fmla="*/ 0 w 11344"/>
                  <a:gd name="connsiteY1" fmla="*/ 0 h 9107"/>
                  <a:gd name="connsiteX2" fmla="*/ 0 w 11344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4" h="9107">
                    <a:moveTo>
                      <a:pt x="0" y="0"/>
                    </a:moveTo>
                    <a:cubicBezTo>
                      <a:pt x="24589" y="0"/>
                      <a:pt x="1821" y="0"/>
                      <a:pt x="0" y="0"/>
                    </a:cubicBezTo>
                    <a:cubicBezTo>
                      <a:pt x="3643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0B21D093-4D20-4B58-95D5-BC03C90A0F97}"/>
                  </a:ext>
                </a:extLst>
              </p:cNvPr>
              <p:cNvSpPr/>
              <p:nvPr/>
            </p:nvSpPr>
            <p:spPr>
              <a:xfrm>
                <a:off x="2379406" y="12491351"/>
                <a:ext cx="2023" cy="9107"/>
              </a:xfrm>
              <a:custGeom>
                <a:avLst/>
                <a:gdLst>
                  <a:gd name="connsiteX0" fmla="*/ 2024 w 2023"/>
                  <a:gd name="connsiteY0" fmla="*/ 0 h 9107"/>
                  <a:gd name="connsiteX1" fmla="*/ 2024 w 2023"/>
                  <a:gd name="connsiteY1" fmla="*/ 0 h 9107"/>
                  <a:gd name="connsiteX2" fmla="*/ 2024 w 2023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23" h="9107">
                    <a:moveTo>
                      <a:pt x="2024" y="0"/>
                    </a:moveTo>
                    <a:cubicBezTo>
                      <a:pt x="2024" y="0"/>
                      <a:pt x="-2530" y="0"/>
                      <a:pt x="2024" y="0"/>
                    </a:cubicBezTo>
                    <a:cubicBezTo>
                      <a:pt x="2024" y="0"/>
                      <a:pt x="1113" y="0"/>
                      <a:pt x="2024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D8421401-FC00-4533-AF9D-EBC5B3FC35AB}"/>
                  </a:ext>
                </a:extLst>
              </p:cNvPr>
              <p:cNvSpPr/>
              <p:nvPr/>
            </p:nvSpPr>
            <p:spPr>
              <a:xfrm>
                <a:off x="2391448" y="12491351"/>
                <a:ext cx="2428" cy="9107"/>
              </a:xfrm>
              <a:custGeom>
                <a:avLst/>
                <a:gdLst>
                  <a:gd name="connsiteX0" fmla="*/ 0 w 2428"/>
                  <a:gd name="connsiteY0" fmla="*/ 0 h 9107"/>
                  <a:gd name="connsiteX1" fmla="*/ 0 w 2428"/>
                  <a:gd name="connsiteY1" fmla="*/ 0 h 9107"/>
                  <a:gd name="connsiteX2" fmla="*/ 0 w 2428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28" h="9107">
                    <a:moveTo>
                      <a:pt x="0" y="0"/>
                    </a:moveTo>
                    <a:cubicBezTo>
                      <a:pt x="0" y="0"/>
                      <a:pt x="5464" y="0"/>
                      <a:pt x="0" y="0"/>
                    </a:cubicBezTo>
                    <a:cubicBezTo>
                      <a:pt x="0" y="0"/>
                      <a:pt x="911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7414A3C2-BBF6-4466-871D-F913D43F96E4}"/>
                  </a:ext>
                </a:extLst>
              </p:cNvPr>
              <p:cNvSpPr/>
              <p:nvPr/>
            </p:nvSpPr>
            <p:spPr>
              <a:xfrm>
                <a:off x="2493447" y="12253657"/>
                <a:ext cx="910" cy="9107"/>
              </a:xfrm>
              <a:custGeom>
                <a:avLst/>
                <a:gdLst>
                  <a:gd name="connsiteX0" fmla="*/ 911 w 910"/>
                  <a:gd name="connsiteY0" fmla="*/ 0 h 9107"/>
                  <a:gd name="connsiteX1" fmla="*/ 0 w 910"/>
                  <a:gd name="connsiteY1" fmla="*/ 0 h 9107"/>
                  <a:gd name="connsiteX2" fmla="*/ 911 w 910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0" h="9107">
                    <a:moveTo>
                      <a:pt x="911" y="0"/>
                    </a:moveTo>
                    <a:cubicBezTo>
                      <a:pt x="91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911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BBE73DD9-B827-441F-BA00-5A999122DB63}"/>
              </a:ext>
            </a:extLst>
          </p:cNvPr>
          <p:cNvSpPr txBox="1"/>
          <p:nvPr/>
        </p:nvSpPr>
        <p:spPr>
          <a:xfrm>
            <a:off x="2106902" y="3760790"/>
            <a:ext cx="67324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consectetuer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</a:p>
          <a:p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, sed diam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nonummy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nibh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euismod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</a:p>
          <a:p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tincidunt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ut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laoreet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dolore magna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aliquam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erat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volutpat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. 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175B960F-42A0-4DAB-A7FA-C4576F5BE43C}"/>
              </a:ext>
            </a:extLst>
          </p:cNvPr>
          <p:cNvGrpSpPr/>
          <p:nvPr/>
        </p:nvGrpSpPr>
        <p:grpSpPr>
          <a:xfrm>
            <a:off x="2194441" y="4767579"/>
            <a:ext cx="1748258" cy="464917"/>
            <a:chOff x="2486818" y="5355994"/>
            <a:chExt cx="1309657" cy="376045"/>
          </a:xfrm>
          <a:effectLst>
            <a:outerShdw blurRad="38100" dist="38100" dir="5400000" sx="99000" sy="99000" algn="t" rotWithShape="0">
              <a:prstClr val="black">
                <a:alpha val="30000"/>
              </a:prstClr>
            </a:outerShdw>
          </a:effectLst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8C493C01-8125-4FD8-B695-D1BA35022839}"/>
                </a:ext>
              </a:extLst>
            </p:cNvPr>
            <p:cNvSpPr/>
            <p:nvPr/>
          </p:nvSpPr>
          <p:spPr>
            <a:xfrm>
              <a:off x="2486818" y="5355994"/>
              <a:ext cx="1309657" cy="376045"/>
            </a:xfrm>
            <a:prstGeom prst="roundRect">
              <a:avLst>
                <a:gd name="adj" fmla="val 50000"/>
              </a:avLst>
            </a:prstGeom>
            <a:solidFill>
              <a:srgbClr val="E4E4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1276D041-13E8-4979-8BAB-B382BF728552}"/>
                </a:ext>
              </a:extLst>
            </p:cNvPr>
            <p:cNvSpPr/>
            <p:nvPr/>
          </p:nvSpPr>
          <p:spPr>
            <a:xfrm>
              <a:off x="2534641" y="5390234"/>
              <a:ext cx="1214008" cy="307564"/>
            </a:xfrm>
            <a:prstGeom prst="roundRect">
              <a:avLst>
                <a:gd name="adj" fmla="val 50000"/>
              </a:avLst>
            </a:prstGeom>
            <a:noFill/>
            <a:ln>
              <a:gradFill>
                <a:gsLst>
                  <a:gs pos="0">
                    <a:srgbClr val="3C90B6"/>
                  </a:gs>
                  <a:gs pos="100000">
                    <a:srgbClr val="2F628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n>
                  <a:solidFill>
                    <a:schemeClr val="accent1">
                      <a:shade val="50000"/>
                    </a:schemeClr>
                  </a:solidFill>
                </a:ln>
                <a:noFill/>
              </a:endParaRP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D2541524-08CD-4174-B8CD-38B4A19A8A03}"/>
              </a:ext>
            </a:extLst>
          </p:cNvPr>
          <p:cNvSpPr txBox="1"/>
          <p:nvPr/>
        </p:nvSpPr>
        <p:spPr>
          <a:xfrm>
            <a:off x="2340207" y="4839346"/>
            <a:ext cx="15167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 w="19050">
                  <a:noFill/>
                </a:ln>
                <a:gradFill>
                  <a:gsLst>
                    <a:gs pos="0">
                      <a:srgbClr val="3C90B6"/>
                    </a:gs>
                    <a:gs pos="100000">
                      <a:srgbClr val="2F6280"/>
                    </a:gs>
                  </a:gsLst>
                  <a:lin ang="5400000" scaled="1"/>
                </a:gradFill>
                <a:effectLst>
                  <a:outerShdw blurRad="101600" dist="381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Futura XBlk BT" panose="020B0903020204020204" pitchFamily="34" charset="0"/>
              </a:rPr>
              <a:t>LINK IN BIO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0C12519-1684-4F47-B65C-73AB5872FDA1}"/>
              </a:ext>
            </a:extLst>
          </p:cNvPr>
          <p:cNvSpPr/>
          <p:nvPr/>
        </p:nvSpPr>
        <p:spPr>
          <a:xfrm>
            <a:off x="9114971" y="397625"/>
            <a:ext cx="368861" cy="368861"/>
          </a:xfrm>
          <a:prstGeom prst="rect">
            <a:avLst/>
          </a:prstGeom>
          <a:solidFill>
            <a:srgbClr val="E4E4F0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3B30C5C-A18C-4904-B414-B53862A18F6B}"/>
              </a:ext>
            </a:extLst>
          </p:cNvPr>
          <p:cNvSpPr/>
          <p:nvPr/>
        </p:nvSpPr>
        <p:spPr>
          <a:xfrm>
            <a:off x="9487135" y="766486"/>
            <a:ext cx="784225" cy="784225"/>
          </a:xfrm>
          <a:prstGeom prst="rect">
            <a:avLst/>
          </a:prstGeom>
          <a:gradFill flip="none" rotWithShape="1">
            <a:gsLst>
              <a:gs pos="9000">
                <a:srgbClr val="FB927D"/>
              </a:gs>
              <a:gs pos="98000">
                <a:srgbClr val="EF4A3D"/>
              </a:gs>
            </a:gsLst>
            <a:lin ang="8100000" scaled="1"/>
            <a:tileRect/>
          </a:gra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F7EF2300-C457-4072-A357-78E2F97B21D7}"/>
              </a:ext>
            </a:extLst>
          </p:cNvPr>
          <p:cNvSpPr/>
          <p:nvPr/>
        </p:nvSpPr>
        <p:spPr>
          <a:xfrm>
            <a:off x="8744458" y="764830"/>
            <a:ext cx="368861" cy="368861"/>
          </a:xfrm>
          <a:prstGeom prst="rect">
            <a:avLst/>
          </a:prstGeom>
          <a:solidFill>
            <a:srgbClr val="E4E4F0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94902AF8-0549-41CB-A293-8F3FD6A1DD8C}"/>
              </a:ext>
            </a:extLst>
          </p:cNvPr>
          <p:cNvSpPr/>
          <p:nvPr/>
        </p:nvSpPr>
        <p:spPr>
          <a:xfrm>
            <a:off x="1192699" y="5640586"/>
            <a:ext cx="784225" cy="784225"/>
          </a:xfrm>
          <a:prstGeom prst="rect">
            <a:avLst/>
          </a:prstGeom>
          <a:gradFill flip="none" rotWithShape="1">
            <a:gsLst>
              <a:gs pos="9000">
                <a:srgbClr val="FB927D"/>
              </a:gs>
              <a:gs pos="98000">
                <a:srgbClr val="EF4A3D"/>
              </a:gs>
            </a:gsLst>
            <a:lin ang="8100000" scaled="1"/>
            <a:tileRect/>
          </a:gra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3643B9BB-2301-4B06-9B96-4F836EC27C1A}"/>
              </a:ext>
            </a:extLst>
          </p:cNvPr>
          <p:cNvSpPr/>
          <p:nvPr/>
        </p:nvSpPr>
        <p:spPr>
          <a:xfrm>
            <a:off x="820535" y="5271725"/>
            <a:ext cx="368861" cy="368861"/>
          </a:xfrm>
          <a:prstGeom prst="rect">
            <a:avLst/>
          </a:prstGeom>
          <a:gradFill flip="none" rotWithShape="1">
            <a:gsLst>
              <a:gs pos="0">
                <a:srgbClr val="3C90B6"/>
              </a:gs>
              <a:gs pos="98000">
                <a:srgbClr val="242D55"/>
              </a:gs>
            </a:gsLst>
            <a:lin ang="8100000" scaled="1"/>
            <a:tileRect/>
          </a:gra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C797242-208B-4F60-895E-B4B2B1CE2D87}"/>
              </a:ext>
            </a:extLst>
          </p:cNvPr>
          <p:cNvSpPr txBox="1"/>
          <p:nvPr/>
        </p:nvSpPr>
        <p:spPr>
          <a:xfrm>
            <a:off x="2338593" y="1651451"/>
            <a:ext cx="7514814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sz="2300" spc="1500" dirty="0">
                <a:ln w="19050">
                  <a:noFill/>
                </a:ln>
                <a:solidFill>
                  <a:srgbClr val="FB92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Hv BT" panose="020B0702020204020204" pitchFamily="34" charset="0"/>
              </a:rPr>
              <a:t>WWW.YOURDOMAIN.COM</a:t>
            </a:r>
            <a:endParaRPr lang="en-US" sz="2300" spc="1500" dirty="0">
              <a:ln w="19050">
                <a:noFill/>
              </a:ln>
              <a:solidFill>
                <a:srgbClr val="FB92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 Hv BT" panose="020B0702020204020204" pitchFamily="34" charset="0"/>
            </a:endParaRP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B6A13B5F-2DA6-45FA-B5E8-E043255892A9}"/>
              </a:ext>
            </a:extLst>
          </p:cNvPr>
          <p:cNvSpPr/>
          <p:nvPr/>
        </p:nvSpPr>
        <p:spPr>
          <a:xfrm rot="2700000">
            <a:off x="883976" y="-109515"/>
            <a:ext cx="1401671" cy="1401671"/>
          </a:xfrm>
          <a:custGeom>
            <a:avLst/>
            <a:gdLst>
              <a:gd name="connsiteX0" fmla="*/ 0 w 2000250"/>
              <a:gd name="connsiteY0" fmla="*/ 584777 h 2000251"/>
              <a:gd name="connsiteX1" fmla="*/ 0 w 2000250"/>
              <a:gd name="connsiteY1" fmla="*/ 0 h 2000251"/>
              <a:gd name="connsiteX2" fmla="*/ 1412491 w 2000250"/>
              <a:gd name="connsiteY2" fmla="*/ 0 h 2000251"/>
              <a:gd name="connsiteX3" fmla="*/ 1997266 w 2000250"/>
              <a:gd name="connsiteY3" fmla="*/ 0 h 2000251"/>
              <a:gd name="connsiteX4" fmla="*/ 2000250 w 2000250"/>
              <a:gd name="connsiteY4" fmla="*/ 0 h 2000251"/>
              <a:gd name="connsiteX5" fmla="*/ 2000250 w 2000250"/>
              <a:gd name="connsiteY5" fmla="*/ 584777 h 2000251"/>
              <a:gd name="connsiteX6" fmla="*/ 1997266 w 2000250"/>
              <a:gd name="connsiteY6" fmla="*/ 584777 h 2000251"/>
              <a:gd name="connsiteX7" fmla="*/ 1997266 w 2000250"/>
              <a:gd name="connsiteY7" fmla="*/ 2000251 h 2000251"/>
              <a:gd name="connsiteX8" fmla="*/ 1412491 w 2000250"/>
              <a:gd name="connsiteY8" fmla="*/ 2000251 h 2000251"/>
              <a:gd name="connsiteX9" fmla="*/ 1412491 w 2000250"/>
              <a:gd name="connsiteY9" fmla="*/ 584777 h 2000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0250" h="2000251">
                <a:moveTo>
                  <a:pt x="0" y="584777"/>
                </a:moveTo>
                <a:lnTo>
                  <a:pt x="0" y="0"/>
                </a:lnTo>
                <a:lnTo>
                  <a:pt x="1412491" y="0"/>
                </a:lnTo>
                <a:lnTo>
                  <a:pt x="1997266" y="0"/>
                </a:lnTo>
                <a:lnTo>
                  <a:pt x="2000250" y="0"/>
                </a:lnTo>
                <a:lnTo>
                  <a:pt x="2000250" y="584777"/>
                </a:lnTo>
                <a:lnTo>
                  <a:pt x="1997266" y="584777"/>
                </a:lnTo>
                <a:lnTo>
                  <a:pt x="1997266" y="2000251"/>
                </a:lnTo>
                <a:lnTo>
                  <a:pt x="1412491" y="2000251"/>
                </a:lnTo>
                <a:lnTo>
                  <a:pt x="1412491" y="584777"/>
                </a:lnTo>
                <a:close/>
              </a:path>
            </a:pathLst>
          </a:custGeom>
          <a:gradFill flip="none" rotWithShape="1">
            <a:gsLst>
              <a:gs pos="0">
                <a:srgbClr val="3C90B6"/>
              </a:gs>
              <a:gs pos="98000">
                <a:srgbClr val="242D55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39" name="MUSIC">
            <a:hlinkClick r:id="" action="ppaction://media"/>
            <a:extLst>
              <a:ext uri="{FF2B5EF4-FFF2-40B4-BE49-F238E27FC236}">
                <a16:creationId xmlns:a16="http://schemas.microsoft.com/office/drawing/2014/main" id="{8797CBBD-682E-4603-AC71-6EC7A0BB616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11300"/>
                  <p14:fade in="500" out="125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2330756" y="18194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084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6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6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6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6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6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6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62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2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2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62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nodeType="withEffect">
                                  <p:stCondLst>
                                    <p:cond delay="108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62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2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2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62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62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2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2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62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625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6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6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1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6" presetClass="emp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6" dur="750" fill="hold"/>
                                        <p:tgtEl>
                                          <p:spTgt spid="3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42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1.85185E-6 L -2.70833E-6 0.14977 " pathEditMode="relative" rAng="0" ptsTypes="AA">
                                      <p:cBhvr>
                                        <p:cTn id="58" dur="4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477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60" dur="4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5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6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6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16667E-6 -4.44444E-6 L -0.0474 -0.00694 " pathEditMode="relative" rAng="0" ptsTypes="AA">
                                      <p:cBhvr>
                                        <p:cTn id="71" dur="3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70" y="-347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0833E-6 -4.44444E-6 L 0.0599 -0.00694 " pathEditMode="relative" rAng="0" ptsTypes="AA">
                                      <p:cBhvr>
                                        <p:cTn id="77" dur="3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-347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2" dur="1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84" dur="750" fill="hold"/>
                                        <p:tgtEl>
                                          <p:spTgt spid="1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63" presetClass="path" presetSubtype="0" accel="50000" decel="50000" autoRev="1" fill="hold" grpId="3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-3.54167E-6 -4.44444E-6 L 0.04831 -4.44444E-6 " pathEditMode="relative" rAng="0" ptsTypes="AA">
                                      <p:cBhvr>
                                        <p:cTn id="86" dur="18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1" dur="10" fill="hold"/>
                                        <p:tgtEl>
                                          <p:spTgt spid="1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3" dur="750" fill="hold"/>
                                        <p:tgtEl>
                                          <p:spTgt spid="1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63" presetClass="path" presetSubtype="0" accel="50000" decel="50000" autoRev="1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54167E-6 -4.44444E-6 L 0.04831 -4.44444E-6 " pathEditMode="relative" rAng="0" ptsTypes="AA">
                                      <p:cBhvr>
                                        <p:cTn id="9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0" dur="10" fill="hold"/>
                                        <p:tgtEl>
                                          <p:spTgt spid="1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02" dur="750" fill="hold"/>
                                        <p:tgtEl>
                                          <p:spTgt spid="1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63" presetClass="path" presetSubtype="0" accel="50000" decel="50000" autoRev="1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54167E-6 -4.44444E-6 L 0.04831 -4.44444E-6 " pathEditMode="relative" rAng="0" ptsTypes="AA">
                                      <p:cBhvr>
                                        <p:cTn id="10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9" dur="10" fill="hold"/>
                                        <p:tgtEl>
                                          <p:spTgt spid="4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11" dur="750" fill="hold"/>
                                        <p:tgtEl>
                                          <p:spTgt spid="4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63" presetClass="path" presetSubtype="0" accel="16000" fill="hold" grpId="3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-3.54167E-6 -4.44444E-6 L 0.04831 -4.44444E-6 " pathEditMode="relative" rAng="0" ptsTypes="AA">
                                      <p:cBhvr>
                                        <p:cTn id="113" dur="44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8" dur="10" fill="hold"/>
                                        <p:tgtEl>
                                          <p:spTgt spid="1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20" dur="750" fill="hold"/>
                                        <p:tgtEl>
                                          <p:spTgt spid="1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63" presetClass="path" presetSubtype="0" accel="16000" fill="hold" grpId="3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-3.54167E-6 -4.44444E-6 L 0.04831 -4.44444E-6 " pathEditMode="relative" rAng="0" ptsTypes="AA">
                                      <p:cBhvr>
                                        <p:cTn id="122" dur="44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7" dur="10" fill="hold"/>
                                        <p:tgtEl>
                                          <p:spTgt spid="1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29" dur="750" fill="hold"/>
                                        <p:tgtEl>
                                          <p:spTgt spid="1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30" presetID="63" presetClass="path" presetSubtype="0" accel="50000" decel="50000" autoRev="1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54167E-6 -1.48148E-6 L 0.0483 -1.48148E-6 " pathEditMode="relative" rAng="0" ptsTypes="AA">
                                      <p:cBhvr>
                                        <p:cTn id="13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6" dur="10" fill="hold"/>
                                        <p:tgtEl>
                                          <p:spTgt spid="4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38" dur="750" fill="hold"/>
                                        <p:tgtEl>
                                          <p:spTgt spid="4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63" presetClass="path" presetSubtype="0" accel="50000" decel="50000" autoRev="1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54167E-6 -1.48148E-6 L 0.0483 -1.48148E-6 " pathEditMode="relative" rAng="0" ptsTypes="AA">
                                      <p:cBhvr>
                                        <p:cTn id="140" dur="2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5" dur="10" fill="hold"/>
                                        <p:tgtEl>
                                          <p:spTgt spid="4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46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47" dur="750" fill="hold"/>
                                        <p:tgtEl>
                                          <p:spTgt spid="4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48" presetID="63" presetClass="path" presetSubtype="0" accel="50000" decel="50000" autoRev="1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54167E-6 -1.48148E-6 L 0.0483 -1.48148E-6 " pathEditMode="relative" rAng="0" ptsTypes="AA">
                                      <p:cBhvr>
                                        <p:cTn id="149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4" dur="10" fill="hold"/>
                                        <p:tgtEl>
                                          <p:spTgt spid="4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55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56" dur="750" fill="hold"/>
                                        <p:tgtEl>
                                          <p:spTgt spid="4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63" presetClass="path" presetSubtype="0" accel="50000" decel="50000" autoRev="1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54167E-6 -1.48148E-6 L 0.0483 -1.48148E-6 " pathEditMode="relative" rAng="0" ptsTypes="AA">
                                      <p:cBhvr>
                                        <p:cTn id="15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3" dur="10" fill="hold"/>
                                        <p:tgtEl>
                                          <p:spTgt spid="4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64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65" dur="750" fill="hold"/>
                                        <p:tgtEl>
                                          <p:spTgt spid="4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66" presetID="63" presetClass="path" presetSubtype="0" accel="50000" decel="50000" autoRev="1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54167E-6 -1.48148E-6 L 0.0483 -1.48148E-6 " pathEditMode="relative" rAng="0" ptsTypes="AA">
                                      <p:cBhvr>
                                        <p:cTn id="167" dur="2125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168" presetID="1" presetClass="mediacall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9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>
                <p:cTn id="1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38" grpId="0" animBg="1"/>
      <p:bldP spid="38" grpId="1" animBg="1"/>
      <p:bldP spid="7" grpId="0"/>
      <p:bldP spid="8" grpId="0"/>
      <p:bldP spid="9" grpId="0"/>
      <p:bldP spid="10" grpId="0"/>
      <p:bldP spid="15" grpId="0" animBg="1"/>
      <p:bldP spid="15" grpId="1" animBg="1"/>
      <p:bldP spid="15" grpId="2" animBg="1"/>
      <p:bldP spid="15" grpId="3" animBg="1"/>
      <p:bldP spid="16" grpId="0" animBg="1"/>
      <p:bldP spid="16" grpId="1" animBg="1"/>
      <p:bldP spid="16" grpId="2" animBg="1"/>
      <p:bldP spid="16" grpId="3" animBg="1"/>
      <p:bldP spid="17" grpId="0" animBg="1"/>
      <p:bldP spid="17" grpId="1" animBg="1"/>
      <p:bldP spid="17" grpId="2" animBg="1"/>
      <p:bldP spid="17" grpId="3" animBg="1"/>
      <p:bldP spid="18" grpId="0" animBg="1"/>
      <p:bldP spid="18" grpId="1" animBg="1"/>
      <p:bldP spid="18" grpId="2" animBg="1"/>
      <p:bldP spid="18" grpId="3" animBg="1"/>
      <p:bldP spid="33" grpId="0"/>
      <p:bldP spid="37" grpId="0"/>
      <p:bldP spid="40" grpId="0" animBg="1"/>
      <p:bldP spid="40" grpId="1" animBg="1"/>
      <p:bldP spid="40" grpId="2" animBg="1"/>
      <p:bldP spid="40" grpId="3" animBg="1"/>
      <p:bldP spid="13" grpId="0" animBg="1"/>
      <p:bldP spid="13" grpId="1" animBg="1"/>
      <p:bldP spid="13" grpId="2" animBg="1"/>
      <p:bldP spid="13" grpId="3" animBg="1"/>
      <p:bldP spid="41" grpId="0" animBg="1"/>
      <p:bldP spid="41" grpId="1" animBg="1"/>
      <p:bldP spid="41" grpId="2" animBg="1"/>
      <p:bldP spid="41" grpId="3" animBg="1"/>
      <p:bldP spid="42" grpId="0" animBg="1"/>
      <p:bldP spid="42" grpId="1" animBg="1"/>
      <p:bldP spid="42" grpId="2" animBg="1"/>
      <p:bldP spid="42" grpId="3" animBg="1"/>
      <p:bldP spid="43" grpId="0" animBg="1"/>
      <p:bldP spid="43" grpId="1" animBg="1"/>
      <p:bldP spid="43" grpId="2" animBg="1"/>
      <p:bldP spid="43" grpId="3" animBg="1"/>
      <p:bldP spid="44" grpId="0"/>
      <p:bldP spid="45" grpId="0" animBg="1"/>
      <p:bldP spid="45" grpId="1" animBg="1"/>
      <p:bldP spid="45" grpId="2" animBg="1"/>
      <p:bldP spid="45" grpId="3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rallelogram 3">
            <a:extLst>
              <a:ext uri="{FF2B5EF4-FFF2-40B4-BE49-F238E27FC236}">
                <a16:creationId xmlns:a16="http://schemas.microsoft.com/office/drawing/2014/main" id="{6C308352-0B2A-46EC-8049-8F33AFE8EBC6}"/>
              </a:ext>
            </a:extLst>
          </p:cNvPr>
          <p:cNvSpPr/>
          <p:nvPr/>
        </p:nvSpPr>
        <p:spPr>
          <a:xfrm>
            <a:off x="6897662" y="-475488"/>
            <a:ext cx="7278662" cy="7904988"/>
          </a:xfrm>
          <a:prstGeom prst="parallelogram">
            <a:avLst>
              <a:gd name="adj" fmla="val 57326"/>
            </a:avLst>
          </a:prstGeom>
          <a:solidFill>
            <a:srgbClr val="E4E4F0"/>
          </a:solidFill>
          <a:ln>
            <a:noFill/>
          </a:ln>
          <a:effectLst>
            <a:outerShdw blurRad="63500" sx="103000" sy="103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Parallelogram 4">
            <a:extLst>
              <a:ext uri="{FF2B5EF4-FFF2-40B4-BE49-F238E27FC236}">
                <a16:creationId xmlns:a16="http://schemas.microsoft.com/office/drawing/2014/main" id="{9A098175-08E2-46F2-98D5-EC3EF265987C}"/>
              </a:ext>
            </a:extLst>
          </p:cNvPr>
          <p:cNvSpPr/>
          <p:nvPr/>
        </p:nvSpPr>
        <p:spPr>
          <a:xfrm>
            <a:off x="-3213712" y="-475488"/>
            <a:ext cx="7278662" cy="7904988"/>
          </a:xfrm>
          <a:prstGeom prst="parallelogram">
            <a:avLst>
              <a:gd name="adj" fmla="val 55779"/>
            </a:avLst>
          </a:prstGeom>
          <a:solidFill>
            <a:srgbClr val="E4E4F0"/>
          </a:solidFill>
          <a:ln>
            <a:noFill/>
          </a:ln>
          <a:effectLst>
            <a:outerShdw blurRad="63500" sx="103000" sy="103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7380CFCD-534D-4CB6-8EB2-253FD2F91FCF}"/>
              </a:ext>
            </a:extLst>
          </p:cNvPr>
          <p:cNvSpPr/>
          <p:nvPr/>
        </p:nvSpPr>
        <p:spPr>
          <a:xfrm>
            <a:off x="0" y="-1858297"/>
            <a:ext cx="13300072" cy="8716297"/>
          </a:xfrm>
          <a:prstGeom prst="rect">
            <a:avLst/>
          </a:prstGeom>
          <a:blipFill dpi="0" rotWithShape="1">
            <a:blip r:embed="rId2">
              <a:alphaModFix amt="15000"/>
            </a:blip>
            <a:srcRect/>
            <a:stretch>
              <a:fillRect t="-26294" b="-2629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387EF4B-3338-45C9-A1AC-00C9BB2C2B45}"/>
              </a:ext>
            </a:extLst>
          </p:cNvPr>
          <p:cNvSpPr txBox="1"/>
          <p:nvPr/>
        </p:nvSpPr>
        <p:spPr>
          <a:xfrm>
            <a:off x="5292735" y="249847"/>
            <a:ext cx="16065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spc="300" dirty="0">
                <a:solidFill>
                  <a:schemeClr val="bg1"/>
                </a:solidFill>
                <a:effectLst>
                  <a:outerShdw blurRad="508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</a:rPr>
              <a:t>YOUR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45A562D-741A-4AAF-97D6-3DF733F4DBB9}"/>
              </a:ext>
            </a:extLst>
          </p:cNvPr>
          <p:cNvSpPr txBox="1"/>
          <p:nvPr/>
        </p:nvSpPr>
        <p:spPr>
          <a:xfrm>
            <a:off x="5294338" y="626070"/>
            <a:ext cx="16033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spc="300" dirty="0">
                <a:gradFill>
                  <a:gsLst>
                    <a:gs pos="100000">
                      <a:srgbClr val="EF4A3D"/>
                    </a:gs>
                    <a:gs pos="0">
                      <a:srgbClr val="FB927D"/>
                    </a:gs>
                  </a:gsLst>
                  <a:path path="circle">
                    <a:fillToRect l="100000" b="100000"/>
                  </a:path>
                </a:gradFill>
                <a:effectLst>
                  <a:outerShdw blurRad="508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2D13DB5-BDE3-4E3D-A63F-90954F08F12F}"/>
              </a:ext>
            </a:extLst>
          </p:cNvPr>
          <p:cNvSpPr txBox="1"/>
          <p:nvPr/>
        </p:nvSpPr>
        <p:spPr>
          <a:xfrm>
            <a:off x="1976924" y="1808734"/>
            <a:ext cx="549060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ln w="19050">
                  <a:noFill/>
                </a:ln>
                <a:gradFill flip="none" rotWithShape="1">
                  <a:gsLst>
                    <a:gs pos="100000">
                      <a:srgbClr val="EF4A3D"/>
                    </a:gs>
                    <a:gs pos="0">
                      <a:srgbClr val="FB927D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outerShdw blurRad="508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Futura XBlk BT" panose="020B0903020204020204" pitchFamily="34" charset="0"/>
              </a:rPr>
              <a:t>GRAB IT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39090E0-4ED7-4571-9950-BF23ACA4E243}"/>
              </a:ext>
            </a:extLst>
          </p:cNvPr>
          <p:cNvSpPr txBox="1"/>
          <p:nvPr/>
        </p:nvSpPr>
        <p:spPr>
          <a:xfrm>
            <a:off x="2111599" y="3061507"/>
            <a:ext cx="25788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1200" dirty="0">
                <a:ln w="25400">
                  <a:solidFill>
                    <a:srgbClr val="E4E4F0"/>
                  </a:solidFill>
                </a:ln>
                <a:noFill/>
                <a:effectLst>
                  <a:outerShdw blurRad="508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Futura XBlk BT" panose="020B0903020204020204" pitchFamily="34" charset="0"/>
              </a:rPr>
              <a:t>NOW.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046A2069-1FBE-4BAD-815B-65EBD7781F42}"/>
              </a:ext>
            </a:extLst>
          </p:cNvPr>
          <p:cNvSpPr/>
          <p:nvPr/>
        </p:nvSpPr>
        <p:spPr>
          <a:xfrm rot="2700000">
            <a:off x="6906573" y="3415730"/>
            <a:ext cx="465163" cy="465163"/>
          </a:xfrm>
          <a:custGeom>
            <a:avLst/>
            <a:gdLst>
              <a:gd name="connsiteX0" fmla="*/ 0 w 2000250"/>
              <a:gd name="connsiteY0" fmla="*/ 584777 h 2000251"/>
              <a:gd name="connsiteX1" fmla="*/ 0 w 2000250"/>
              <a:gd name="connsiteY1" fmla="*/ 0 h 2000251"/>
              <a:gd name="connsiteX2" fmla="*/ 1412491 w 2000250"/>
              <a:gd name="connsiteY2" fmla="*/ 0 h 2000251"/>
              <a:gd name="connsiteX3" fmla="*/ 1997266 w 2000250"/>
              <a:gd name="connsiteY3" fmla="*/ 0 h 2000251"/>
              <a:gd name="connsiteX4" fmla="*/ 2000250 w 2000250"/>
              <a:gd name="connsiteY4" fmla="*/ 0 h 2000251"/>
              <a:gd name="connsiteX5" fmla="*/ 2000250 w 2000250"/>
              <a:gd name="connsiteY5" fmla="*/ 584777 h 2000251"/>
              <a:gd name="connsiteX6" fmla="*/ 1997266 w 2000250"/>
              <a:gd name="connsiteY6" fmla="*/ 584777 h 2000251"/>
              <a:gd name="connsiteX7" fmla="*/ 1997266 w 2000250"/>
              <a:gd name="connsiteY7" fmla="*/ 2000251 h 2000251"/>
              <a:gd name="connsiteX8" fmla="*/ 1412491 w 2000250"/>
              <a:gd name="connsiteY8" fmla="*/ 2000251 h 2000251"/>
              <a:gd name="connsiteX9" fmla="*/ 1412491 w 2000250"/>
              <a:gd name="connsiteY9" fmla="*/ 584777 h 2000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0250" h="2000251">
                <a:moveTo>
                  <a:pt x="0" y="584777"/>
                </a:moveTo>
                <a:lnTo>
                  <a:pt x="0" y="0"/>
                </a:lnTo>
                <a:lnTo>
                  <a:pt x="1412491" y="0"/>
                </a:lnTo>
                <a:lnTo>
                  <a:pt x="1997266" y="0"/>
                </a:lnTo>
                <a:lnTo>
                  <a:pt x="2000250" y="0"/>
                </a:lnTo>
                <a:lnTo>
                  <a:pt x="2000250" y="584777"/>
                </a:lnTo>
                <a:lnTo>
                  <a:pt x="1997266" y="584777"/>
                </a:lnTo>
                <a:lnTo>
                  <a:pt x="1997266" y="2000251"/>
                </a:lnTo>
                <a:lnTo>
                  <a:pt x="1412491" y="2000251"/>
                </a:lnTo>
                <a:lnTo>
                  <a:pt x="1412491" y="584777"/>
                </a:lnTo>
                <a:close/>
              </a:path>
            </a:pathLst>
          </a:custGeom>
          <a:solidFill>
            <a:srgbClr val="E4E4F0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F30BCC4-4211-4413-A8D5-BEB40F1A22D1}"/>
              </a:ext>
            </a:extLst>
          </p:cNvPr>
          <p:cNvSpPr/>
          <p:nvPr/>
        </p:nvSpPr>
        <p:spPr>
          <a:xfrm rot="2700000">
            <a:off x="7363904" y="3415730"/>
            <a:ext cx="465163" cy="465163"/>
          </a:xfrm>
          <a:custGeom>
            <a:avLst/>
            <a:gdLst>
              <a:gd name="connsiteX0" fmla="*/ 0 w 2000250"/>
              <a:gd name="connsiteY0" fmla="*/ 584777 h 2000251"/>
              <a:gd name="connsiteX1" fmla="*/ 0 w 2000250"/>
              <a:gd name="connsiteY1" fmla="*/ 0 h 2000251"/>
              <a:gd name="connsiteX2" fmla="*/ 1412491 w 2000250"/>
              <a:gd name="connsiteY2" fmla="*/ 0 h 2000251"/>
              <a:gd name="connsiteX3" fmla="*/ 1997266 w 2000250"/>
              <a:gd name="connsiteY3" fmla="*/ 0 h 2000251"/>
              <a:gd name="connsiteX4" fmla="*/ 2000250 w 2000250"/>
              <a:gd name="connsiteY4" fmla="*/ 0 h 2000251"/>
              <a:gd name="connsiteX5" fmla="*/ 2000250 w 2000250"/>
              <a:gd name="connsiteY5" fmla="*/ 584777 h 2000251"/>
              <a:gd name="connsiteX6" fmla="*/ 1997266 w 2000250"/>
              <a:gd name="connsiteY6" fmla="*/ 584777 h 2000251"/>
              <a:gd name="connsiteX7" fmla="*/ 1997266 w 2000250"/>
              <a:gd name="connsiteY7" fmla="*/ 2000251 h 2000251"/>
              <a:gd name="connsiteX8" fmla="*/ 1412491 w 2000250"/>
              <a:gd name="connsiteY8" fmla="*/ 2000251 h 2000251"/>
              <a:gd name="connsiteX9" fmla="*/ 1412491 w 2000250"/>
              <a:gd name="connsiteY9" fmla="*/ 584777 h 2000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0250" h="2000251">
                <a:moveTo>
                  <a:pt x="0" y="584777"/>
                </a:moveTo>
                <a:lnTo>
                  <a:pt x="0" y="0"/>
                </a:lnTo>
                <a:lnTo>
                  <a:pt x="1412491" y="0"/>
                </a:lnTo>
                <a:lnTo>
                  <a:pt x="1997266" y="0"/>
                </a:lnTo>
                <a:lnTo>
                  <a:pt x="2000250" y="0"/>
                </a:lnTo>
                <a:lnTo>
                  <a:pt x="2000250" y="584777"/>
                </a:lnTo>
                <a:lnTo>
                  <a:pt x="1997266" y="584777"/>
                </a:lnTo>
                <a:lnTo>
                  <a:pt x="1997266" y="2000251"/>
                </a:lnTo>
                <a:lnTo>
                  <a:pt x="1412491" y="2000251"/>
                </a:lnTo>
                <a:lnTo>
                  <a:pt x="1412491" y="584777"/>
                </a:lnTo>
                <a:close/>
              </a:path>
            </a:pathLst>
          </a:custGeom>
          <a:solidFill>
            <a:srgbClr val="E4E4F0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2267D218-D17D-44F9-B558-BBBF340A4A2A}"/>
              </a:ext>
            </a:extLst>
          </p:cNvPr>
          <p:cNvSpPr/>
          <p:nvPr/>
        </p:nvSpPr>
        <p:spPr>
          <a:xfrm rot="2700000">
            <a:off x="7871942" y="3415730"/>
            <a:ext cx="465163" cy="465163"/>
          </a:xfrm>
          <a:custGeom>
            <a:avLst/>
            <a:gdLst>
              <a:gd name="connsiteX0" fmla="*/ 0 w 2000250"/>
              <a:gd name="connsiteY0" fmla="*/ 584777 h 2000251"/>
              <a:gd name="connsiteX1" fmla="*/ 0 w 2000250"/>
              <a:gd name="connsiteY1" fmla="*/ 0 h 2000251"/>
              <a:gd name="connsiteX2" fmla="*/ 1412491 w 2000250"/>
              <a:gd name="connsiteY2" fmla="*/ 0 h 2000251"/>
              <a:gd name="connsiteX3" fmla="*/ 1997266 w 2000250"/>
              <a:gd name="connsiteY3" fmla="*/ 0 h 2000251"/>
              <a:gd name="connsiteX4" fmla="*/ 2000250 w 2000250"/>
              <a:gd name="connsiteY4" fmla="*/ 0 h 2000251"/>
              <a:gd name="connsiteX5" fmla="*/ 2000250 w 2000250"/>
              <a:gd name="connsiteY5" fmla="*/ 584777 h 2000251"/>
              <a:gd name="connsiteX6" fmla="*/ 1997266 w 2000250"/>
              <a:gd name="connsiteY6" fmla="*/ 584777 h 2000251"/>
              <a:gd name="connsiteX7" fmla="*/ 1997266 w 2000250"/>
              <a:gd name="connsiteY7" fmla="*/ 2000251 h 2000251"/>
              <a:gd name="connsiteX8" fmla="*/ 1412491 w 2000250"/>
              <a:gd name="connsiteY8" fmla="*/ 2000251 h 2000251"/>
              <a:gd name="connsiteX9" fmla="*/ 1412491 w 2000250"/>
              <a:gd name="connsiteY9" fmla="*/ 584777 h 2000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0250" h="2000251">
                <a:moveTo>
                  <a:pt x="0" y="584777"/>
                </a:moveTo>
                <a:lnTo>
                  <a:pt x="0" y="0"/>
                </a:lnTo>
                <a:lnTo>
                  <a:pt x="1412491" y="0"/>
                </a:lnTo>
                <a:lnTo>
                  <a:pt x="1997266" y="0"/>
                </a:lnTo>
                <a:lnTo>
                  <a:pt x="2000250" y="0"/>
                </a:lnTo>
                <a:lnTo>
                  <a:pt x="2000250" y="584777"/>
                </a:lnTo>
                <a:lnTo>
                  <a:pt x="1997266" y="584777"/>
                </a:lnTo>
                <a:lnTo>
                  <a:pt x="1997266" y="2000251"/>
                </a:lnTo>
                <a:lnTo>
                  <a:pt x="1412491" y="2000251"/>
                </a:lnTo>
                <a:lnTo>
                  <a:pt x="1412491" y="584777"/>
                </a:lnTo>
                <a:close/>
              </a:path>
            </a:pathLst>
          </a:custGeom>
          <a:solidFill>
            <a:srgbClr val="E4E4F0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4DF9957C-9E72-43B0-9EE2-65DEFDDFE5E4}"/>
              </a:ext>
            </a:extLst>
          </p:cNvPr>
          <p:cNvSpPr/>
          <p:nvPr/>
        </p:nvSpPr>
        <p:spPr>
          <a:xfrm rot="2700000">
            <a:off x="9178413" y="4937675"/>
            <a:ext cx="1401671" cy="1401671"/>
          </a:xfrm>
          <a:custGeom>
            <a:avLst/>
            <a:gdLst>
              <a:gd name="connsiteX0" fmla="*/ 0 w 2000250"/>
              <a:gd name="connsiteY0" fmla="*/ 584777 h 2000251"/>
              <a:gd name="connsiteX1" fmla="*/ 0 w 2000250"/>
              <a:gd name="connsiteY1" fmla="*/ 0 h 2000251"/>
              <a:gd name="connsiteX2" fmla="*/ 1412491 w 2000250"/>
              <a:gd name="connsiteY2" fmla="*/ 0 h 2000251"/>
              <a:gd name="connsiteX3" fmla="*/ 1997266 w 2000250"/>
              <a:gd name="connsiteY3" fmla="*/ 0 h 2000251"/>
              <a:gd name="connsiteX4" fmla="*/ 2000250 w 2000250"/>
              <a:gd name="connsiteY4" fmla="*/ 0 h 2000251"/>
              <a:gd name="connsiteX5" fmla="*/ 2000250 w 2000250"/>
              <a:gd name="connsiteY5" fmla="*/ 584777 h 2000251"/>
              <a:gd name="connsiteX6" fmla="*/ 1997266 w 2000250"/>
              <a:gd name="connsiteY6" fmla="*/ 584777 h 2000251"/>
              <a:gd name="connsiteX7" fmla="*/ 1997266 w 2000250"/>
              <a:gd name="connsiteY7" fmla="*/ 2000251 h 2000251"/>
              <a:gd name="connsiteX8" fmla="*/ 1412491 w 2000250"/>
              <a:gd name="connsiteY8" fmla="*/ 2000251 h 2000251"/>
              <a:gd name="connsiteX9" fmla="*/ 1412491 w 2000250"/>
              <a:gd name="connsiteY9" fmla="*/ 584777 h 2000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0250" h="2000251">
                <a:moveTo>
                  <a:pt x="0" y="584777"/>
                </a:moveTo>
                <a:lnTo>
                  <a:pt x="0" y="0"/>
                </a:lnTo>
                <a:lnTo>
                  <a:pt x="1412491" y="0"/>
                </a:lnTo>
                <a:lnTo>
                  <a:pt x="1997266" y="0"/>
                </a:lnTo>
                <a:lnTo>
                  <a:pt x="2000250" y="0"/>
                </a:lnTo>
                <a:lnTo>
                  <a:pt x="2000250" y="584777"/>
                </a:lnTo>
                <a:lnTo>
                  <a:pt x="1997266" y="584777"/>
                </a:lnTo>
                <a:lnTo>
                  <a:pt x="1997266" y="2000251"/>
                </a:lnTo>
                <a:lnTo>
                  <a:pt x="1412491" y="2000251"/>
                </a:lnTo>
                <a:lnTo>
                  <a:pt x="1412491" y="584777"/>
                </a:lnTo>
                <a:close/>
              </a:path>
            </a:pathLst>
          </a:custGeom>
          <a:gradFill flip="none" rotWithShape="1">
            <a:gsLst>
              <a:gs pos="0">
                <a:srgbClr val="3C90B6"/>
              </a:gs>
              <a:gs pos="98000">
                <a:srgbClr val="242D55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19" name="Graphic 28">
            <a:extLst>
              <a:ext uri="{FF2B5EF4-FFF2-40B4-BE49-F238E27FC236}">
                <a16:creationId xmlns:a16="http://schemas.microsoft.com/office/drawing/2014/main" id="{EB2EA680-29F3-4BA9-9CFA-B251752F32FD}"/>
              </a:ext>
            </a:extLst>
          </p:cNvPr>
          <p:cNvGrpSpPr/>
          <p:nvPr/>
        </p:nvGrpSpPr>
        <p:grpSpPr>
          <a:xfrm>
            <a:off x="5326049" y="6179996"/>
            <a:ext cx="365760" cy="365760"/>
            <a:chOff x="651541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04DDDEE-E6DE-400E-BCBC-EC241C0CB2B5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026E2754-74B8-4A68-9B10-51DBEA0E8A3D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gradFill>
              <a:gsLst>
                <a:gs pos="9000">
                  <a:srgbClr val="FB927D"/>
                </a:gs>
                <a:gs pos="98000">
                  <a:srgbClr val="EF4A3D"/>
                </a:gs>
              </a:gsLst>
              <a:lin ang="8100000" scaled="1"/>
            </a:gra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22" name="Graphic 29">
            <a:extLst>
              <a:ext uri="{FF2B5EF4-FFF2-40B4-BE49-F238E27FC236}">
                <a16:creationId xmlns:a16="http://schemas.microsoft.com/office/drawing/2014/main" id="{7DE2562B-CBF1-4BB0-9AC5-7AA7274A2257}"/>
              </a:ext>
            </a:extLst>
          </p:cNvPr>
          <p:cNvGrpSpPr/>
          <p:nvPr/>
        </p:nvGrpSpPr>
        <p:grpSpPr>
          <a:xfrm>
            <a:off x="5914276" y="6179996"/>
            <a:ext cx="365760" cy="365760"/>
            <a:chOff x="1422228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8E3A5825-CF39-4A13-9490-F91983BBCA27}"/>
                </a:ext>
              </a:extLst>
            </p:cNvPr>
            <p:cNvSpPr/>
            <p:nvPr/>
          </p:nvSpPr>
          <p:spPr>
            <a:xfrm>
              <a:off x="1422228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A2BD8FED-4AE6-4C5F-846C-A3765D06F8A1}"/>
                </a:ext>
              </a:extLst>
            </p:cNvPr>
            <p:cNvSpPr/>
            <p:nvPr/>
          </p:nvSpPr>
          <p:spPr>
            <a:xfrm>
              <a:off x="1526048" y="12271871"/>
              <a:ext cx="293246" cy="204908"/>
            </a:xfrm>
            <a:custGeom>
              <a:avLst/>
              <a:gdLst>
                <a:gd name="connsiteX0" fmla="*/ 293247 w 293246"/>
                <a:gd name="connsiteY0" fmla="*/ 63749 h 204908"/>
                <a:gd name="connsiteX1" fmla="*/ 229497 w 293246"/>
                <a:gd name="connsiteY1" fmla="*/ 0 h 204908"/>
                <a:gd name="connsiteX2" fmla="*/ 63749 w 293246"/>
                <a:gd name="connsiteY2" fmla="*/ 0 h 204908"/>
                <a:gd name="connsiteX3" fmla="*/ 0 w 293246"/>
                <a:gd name="connsiteY3" fmla="*/ 63749 h 204908"/>
                <a:gd name="connsiteX4" fmla="*/ 0 w 293246"/>
                <a:gd name="connsiteY4" fmla="*/ 141159 h 204908"/>
                <a:gd name="connsiteX5" fmla="*/ 63749 w 293246"/>
                <a:gd name="connsiteY5" fmla="*/ 204908 h 204908"/>
                <a:gd name="connsiteX6" fmla="*/ 229497 w 293246"/>
                <a:gd name="connsiteY6" fmla="*/ 204908 h 204908"/>
                <a:gd name="connsiteX7" fmla="*/ 293247 w 293246"/>
                <a:gd name="connsiteY7" fmla="*/ 141159 h 204908"/>
                <a:gd name="connsiteX8" fmla="*/ 293247 w 293246"/>
                <a:gd name="connsiteY8" fmla="*/ 63749 h 204908"/>
                <a:gd name="connsiteX9" fmla="*/ 189426 w 293246"/>
                <a:gd name="connsiteY9" fmla="*/ 105642 h 204908"/>
                <a:gd name="connsiteX10" fmla="*/ 122945 w 293246"/>
                <a:gd name="connsiteY10" fmla="*/ 142070 h 204908"/>
                <a:gd name="connsiteX11" fmla="*/ 117481 w 293246"/>
                <a:gd name="connsiteY11" fmla="*/ 138427 h 204908"/>
                <a:gd name="connsiteX12" fmla="*/ 117481 w 293246"/>
                <a:gd name="connsiteY12" fmla="*/ 63749 h 204908"/>
                <a:gd name="connsiteX13" fmla="*/ 122945 w 293246"/>
                <a:gd name="connsiteY13" fmla="*/ 60106 h 204908"/>
                <a:gd name="connsiteX14" fmla="*/ 189426 w 293246"/>
                <a:gd name="connsiteY14" fmla="*/ 98356 h 204908"/>
                <a:gd name="connsiteX15" fmla="*/ 189426 w 293246"/>
                <a:gd name="connsiteY15" fmla="*/ 105642 h 204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3246" h="204908">
                  <a:moveTo>
                    <a:pt x="293247" y="63749"/>
                  </a:moveTo>
                  <a:cubicBezTo>
                    <a:pt x="293247" y="28232"/>
                    <a:pt x="265015" y="0"/>
                    <a:pt x="229497" y="0"/>
                  </a:cubicBezTo>
                  <a:lnTo>
                    <a:pt x="63749" y="0"/>
                  </a:lnTo>
                  <a:cubicBezTo>
                    <a:pt x="28232" y="0"/>
                    <a:pt x="0" y="28232"/>
                    <a:pt x="0" y="63749"/>
                  </a:cubicBezTo>
                  <a:lnTo>
                    <a:pt x="0" y="141159"/>
                  </a:lnTo>
                  <a:cubicBezTo>
                    <a:pt x="0" y="176676"/>
                    <a:pt x="28232" y="204908"/>
                    <a:pt x="63749" y="204908"/>
                  </a:cubicBezTo>
                  <a:lnTo>
                    <a:pt x="229497" y="204908"/>
                  </a:lnTo>
                  <a:cubicBezTo>
                    <a:pt x="265015" y="204908"/>
                    <a:pt x="293247" y="176676"/>
                    <a:pt x="293247" y="141159"/>
                  </a:cubicBezTo>
                  <a:lnTo>
                    <a:pt x="293247" y="63749"/>
                  </a:lnTo>
                  <a:close/>
                  <a:moveTo>
                    <a:pt x="189426" y="105642"/>
                  </a:moveTo>
                  <a:lnTo>
                    <a:pt x="122945" y="142070"/>
                  </a:lnTo>
                  <a:cubicBezTo>
                    <a:pt x="120213" y="143891"/>
                    <a:pt x="117481" y="141159"/>
                    <a:pt x="117481" y="138427"/>
                  </a:cubicBezTo>
                  <a:lnTo>
                    <a:pt x="117481" y="63749"/>
                  </a:lnTo>
                  <a:cubicBezTo>
                    <a:pt x="117481" y="60106"/>
                    <a:pt x="120213" y="58285"/>
                    <a:pt x="122945" y="60106"/>
                  </a:cubicBezTo>
                  <a:lnTo>
                    <a:pt x="189426" y="98356"/>
                  </a:lnTo>
                  <a:cubicBezTo>
                    <a:pt x="192158" y="100177"/>
                    <a:pt x="192158" y="104731"/>
                    <a:pt x="189426" y="105642"/>
                  </a:cubicBezTo>
                  <a:close/>
                </a:path>
              </a:pathLst>
            </a:custGeom>
            <a:gradFill>
              <a:gsLst>
                <a:gs pos="9000">
                  <a:srgbClr val="FB927D"/>
                </a:gs>
                <a:gs pos="98000">
                  <a:srgbClr val="EF4A3D"/>
                </a:gs>
              </a:gsLst>
              <a:lin ang="8100000" scaled="1"/>
            </a:gra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25" name="Graphic 27">
            <a:extLst>
              <a:ext uri="{FF2B5EF4-FFF2-40B4-BE49-F238E27FC236}">
                <a16:creationId xmlns:a16="http://schemas.microsoft.com/office/drawing/2014/main" id="{345379C6-CA2E-446C-AC08-A3BB88F04D1F}"/>
              </a:ext>
            </a:extLst>
          </p:cNvPr>
          <p:cNvGrpSpPr/>
          <p:nvPr/>
        </p:nvGrpSpPr>
        <p:grpSpPr>
          <a:xfrm>
            <a:off x="6498588" y="6179996"/>
            <a:ext cx="365760" cy="365760"/>
            <a:chOff x="2192915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1BB8645-2DB2-4FB5-A723-CC2D66DE8D48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grpSp>
          <p:nvGrpSpPr>
            <p:cNvPr id="27" name="Graphic 27">
              <a:extLst>
                <a:ext uri="{FF2B5EF4-FFF2-40B4-BE49-F238E27FC236}">
                  <a16:creationId xmlns:a16="http://schemas.microsoft.com/office/drawing/2014/main" id="{F24C9965-0F41-459D-857C-81D9857B5C47}"/>
                </a:ext>
              </a:extLst>
            </p:cNvPr>
            <p:cNvGrpSpPr/>
            <p:nvPr/>
          </p:nvGrpSpPr>
          <p:grpSpPr>
            <a:xfrm>
              <a:off x="2295447" y="12253657"/>
              <a:ext cx="289980" cy="238349"/>
              <a:chOff x="2295447" y="12253657"/>
              <a:chExt cx="289980" cy="238349"/>
            </a:xfrm>
            <a:solidFill>
              <a:srgbClr val="333033"/>
            </a:solidFill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3DDCD8B0-306D-4ABE-9392-7B98863586FA}"/>
                  </a:ext>
                </a:extLst>
              </p:cNvPr>
              <p:cNvSpPr/>
              <p:nvPr/>
            </p:nvSpPr>
            <p:spPr>
              <a:xfrm>
                <a:off x="2295447" y="12253657"/>
                <a:ext cx="289980" cy="238349"/>
              </a:xfrm>
              <a:custGeom>
                <a:avLst/>
                <a:gdLst>
                  <a:gd name="connsiteX0" fmla="*/ 289070 w 289980"/>
                  <a:gd name="connsiteY0" fmla="*/ 28232 h 238349"/>
                  <a:gd name="connsiteX1" fmla="*/ 259928 w 289980"/>
                  <a:gd name="connsiteY1" fmla="*/ 36428 h 238349"/>
                  <a:gd name="connsiteX2" fmla="*/ 274499 w 289980"/>
                  <a:gd name="connsiteY2" fmla="*/ 23678 h 238349"/>
                  <a:gd name="connsiteX3" fmla="*/ 284517 w 289980"/>
                  <a:gd name="connsiteY3" fmla="*/ 6375 h 238349"/>
                  <a:gd name="connsiteX4" fmla="*/ 284517 w 289980"/>
                  <a:gd name="connsiteY4" fmla="*/ 4554 h 238349"/>
                  <a:gd name="connsiteX5" fmla="*/ 282695 w 289980"/>
                  <a:gd name="connsiteY5" fmla="*/ 4554 h 238349"/>
                  <a:gd name="connsiteX6" fmla="*/ 248089 w 289980"/>
                  <a:gd name="connsiteY6" fmla="*/ 18214 h 238349"/>
                  <a:gd name="connsiteX7" fmla="*/ 245357 w 289980"/>
                  <a:gd name="connsiteY7" fmla="*/ 17303 h 238349"/>
                  <a:gd name="connsiteX8" fmla="*/ 242624 w 289980"/>
                  <a:gd name="connsiteY8" fmla="*/ 14571 h 238349"/>
                  <a:gd name="connsiteX9" fmla="*/ 226232 w 289980"/>
                  <a:gd name="connsiteY9" fmla="*/ 4554 h 238349"/>
                  <a:gd name="connsiteX10" fmla="*/ 200732 w 289980"/>
                  <a:gd name="connsiteY10" fmla="*/ 0 h 238349"/>
                  <a:gd name="connsiteX11" fmla="*/ 176143 w 289980"/>
                  <a:gd name="connsiteY11" fmla="*/ 7286 h 238349"/>
                  <a:gd name="connsiteX12" fmla="*/ 156108 w 289980"/>
                  <a:gd name="connsiteY12" fmla="*/ 23678 h 238349"/>
                  <a:gd name="connsiteX13" fmla="*/ 144268 w 289980"/>
                  <a:gd name="connsiteY13" fmla="*/ 47357 h 238349"/>
                  <a:gd name="connsiteX14" fmla="*/ 143358 w 289980"/>
                  <a:gd name="connsiteY14" fmla="*/ 71946 h 238349"/>
                  <a:gd name="connsiteX15" fmla="*/ 142447 w 289980"/>
                  <a:gd name="connsiteY15" fmla="*/ 73767 h 238349"/>
                  <a:gd name="connsiteX16" fmla="*/ 23145 w 289980"/>
                  <a:gd name="connsiteY16" fmla="*/ 12750 h 238349"/>
                  <a:gd name="connsiteX17" fmla="*/ 19502 w 289980"/>
                  <a:gd name="connsiteY17" fmla="*/ 12750 h 238349"/>
                  <a:gd name="connsiteX18" fmla="*/ 29520 w 289980"/>
                  <a:gd name="connsiteY18" fmla="*/ 84695 h 238349"/>
                  <a:gd name="connsiteX19" fmla="*/ 36805 w 289980"/>
                  <a:gd name="connsiteY19" fmla="*/ 91070 h 238349"/>
                  <a:gd name="connsiteX20" fmla="*/ 14038 w 289980"/>
                  <a:gd name="connsiteY20" fmla="*/ 84695 h 238349"/>
                  <a:gd name="connsiteX21" fmla="*/ 12216 w 289980"/>
                  <a:gd name="connsiteY21" fmla="*/ 85606 h 238349"/>
                  <a:gd name="connsiteX22" fmla="*/ 12216 w 289980"/>
                  <a:gd name="connsiteY22" fmla="*/ 92892 h 238349"/>
                  <a:gd name="connsiteX23" fmla="*/ 49555 w 289980"/>
                  <a:gd name="connsiteY23" fmla="*/ 142070 h 238349"/>
                  <a:gd name="connsiteX24" fmla="*/ 56841 w 289980"/>
                  <a:gd name="connsiteY24" fmla="*/ 144802 h 238349"/>
                  <a:gd name="connsiteX25" fmla="*/ 34073 w 289980"/>
                  <a:gd name="connsiteY25" fmla="*/ 143891 h 238349"/>
                  <a:gd name="connsiteX26" fmla="*/ 32252 w 289980"/>
                  <a:gd name="connsiteY26" fmla="*/ 145713 h 238349"/>
                  <a:gd name="connsiteX27" fmla="*/ 79608 w 289980"/>
                  <a:gd name="connsiteY27" fmla="*/ 185784 h 238349"/>
                  <a:gd name="connsiteX28" fmla="*/ 85983 w 289980"/>
                  <a:gd name="connsiteY28" fmla="*/ 186694 h 238349"/>
                  <a:gd name="connsiteX29" fmla="*/ 85983 w 289980"/>
                  <a:gd name="connsiteY29" fmla="*/ 186694 h 238349"/>
                  <a:gd name="connsiteX30" fmla="*/ 53198 w 289980"/>
                  <a:gd name="connsiteY30" fmla="*/ 203998 h 238349"/>
                  <a:gd name="connsiteX31" fmla="*/ 4020 w 289980"/>
                  <a:gd name="connsiteY31" fmla="*/ 210373 h 238349"/>
                  <a:gd name="connsiteX32" fmla="*/ 377 w 289980"/>
                  <a:gd name="connsiteY32" fmla="*/ 210373 h 238349"/>
                  <a:gd name="connsiteX33" fmla="*/ 1288 w 289980"/>
                  <a:gd name="connsiteY33" fmla="*/ 212194 h 238349"/>
                  <a:gd name="connsiteX34" fmla="*/ 11306 w 289980"/>
                  <a:gd name="connsiteY34" fmla="*/ 218569 h 238349"/>
                  <a:gd name="connsiteX35" fmla="*/ 44091 w 289980"/>
                  <a:gd name="connsiteY35" fmla="*/ 231319 h 238349"/>
                  <a:gd name="connsiteX36" fmla="*/ 214393 w 289980"/>
                  <a:gd name="connsiteY36" fmla="*/ 191248 h 238349"/>
                  <a:gd name="connsiteX37" fmla="*/ 261749 w 289980"/>
                  <a:gd name="connsiteY37" fmla="*/ 61017 h 238349"/>
                  <a:gd name="connsiteX38" fmla="*/ 265392 w 289980"/>
                  <a:gd name="connsiteY38" fmla="*/ 57374 h 238349"/>
                  <a:gd name="connsiteX39" fmla="*/ 288160 w 289980"/>
                  <a:gd name="connsiteY39" fmla="*/ 33696 h 238349"/>
                  <a:gd name="connsiteX40" fmla="*/ 289981 w 289980"/>
                  <a:gd name="connsiteY40" fmla="*/ 29143 h 238349"/>
                  <a:gd name="connsiteX41" fmla="*/ 289981 w 289980"/>
                  <a:gd name="connsiteY41" fmla="*/ 29143 h 238349"/>
                  <a:gd name="connsiteX42" fmla="*/ 289070 w 289980"/>
                  <a:gd name="connsiteY42" fmla="*/ 28232 h 238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89980" h="238349">
                    <a:moveTo>
                      <a:pt x="289070" y="28232"/>
                    </a:moveTo>
                    <a:cubicBezTo>
                      <a:pt x="279963" y="32785"/>
                      <a:pt x="269946" y="34607"/>
                      <a:pt x="259928" y="36428"/>
                    </a:cubicBezTo>
                    <a:cubicBezTo>
                      <a:pt x="264481" y="35517"/>
                      <a:pt x="271767" y="27321"/>
                      <a:pt x="274499" y="23678"/>
                    </a:cubicBezTo>
                    <a:cubicBezTo>
                      <a:pt x="279053" y="18214"/>
                      <a:pt x="282695" y="12750"/>
                      <a:pt x="284517" y="6375"/>
                    </a:cubicBezTo>
                    <a:cubicBezTo>
                      <a:pt x="284517" y="5464"/>
                      <a:pt x="284517" y="5464"/>
                      <a:pt x="284517" y="4554"/>
                    </a:cubicBezTo>
                    <a:cubicBezTo>
                      <a:pt x="283606" y="4554"/>
                      <a:pt x="283606" y="4554"/>
                      <a:pt x="282695" y="4554"/>
                    </a:cubicBezTo>
                    <a:cubicBezTo>
                      <a:pt x="271767" y="10928"/>
                      <a:pt x="259928" y="14571"/>
                      <a:pt x="248089" y="18214"/>
                    </a:cubicBezTo>
                    <a:cubicBezTo>
                      <a:pt x="247178" y="18214"/>
                      <a:pt x="246267" y="18214"/>
                      <a:pt x="245357" y="17303"/>
                    </a:cubicBezTo>
                    <a:cubicBezTo>
                      <a:pt x="244446" y="16393"/>
                      <a:pt x="243535" y="15482"/>
                      <a:pt x="242624" y="14571"/>
                    </a:cubicBezTo>
                    <a:cubicBezTo>
                      <a:pt x="237160" y="10018"/>
                      <a:pt x="231696" y="6375"/>
                      <a:pt x="226232" y="4554"/>
                    </a:cubicBezTo>
                    <a:cubicBezTo>
                      <a:pt x="218035" y="911"/>
                      <a:pt x="208928" y="0"/>
                      <a:pt x="200732" y="0"/>
                    </a:cubicBezTo>
                    <a:cubicBezTo>
                      <a:pt x="192536" y="911"/>
                      <a:pt x="183429" y="2732"/>
                      <a:pt x="176143" y="7286"/>
                    </a:cubicBezTo>
                    <a:cubicBezTo>
                      <a:pt x="168857" y="10928"/>
                      <a:pt x="161572" y="16393"/>
                      <a:pt x="156108" y="23678"/>
                    </a:cubicBezTo>
                    <a:cubicBezTo>
                      <a:pt x="150643" y="30964"/>
                      <a:pt x="146090" y="38250"/>
                      <a:pt x="144268" y="47357"/>
                    </a:cubicBezTo>
                    <a:cubicBezTo>
                      <a:pt x="142447" y="55553"/>
                      <a:pt x="142447" y="63749"/>
                      <a:pt x="143358" y="71946"/>
                    </a:cubicBezTo>
                    <a:cubicBezTo>
                      <a:pt x="143358" y="73767"/>
                      <a:pt x="143358" y="73767"/>
                      <a:pt x="142447" y="73767"/>
                    </a:cubicBezTo>
                    <a:cubicBezTo>
                      <a:pt x="95090" y="66481"/>
                      <a:pt x="55019" y="49178"/>
                      <a:pt x="23145" y="12750"/>
                    </a:cubicBezTo>
                    <a:cubicBezTo>
                      <a:pt x="21323" y="10928"/>
                      <a:pt x="21323" y="10928"/>
                      <a:pt x="19502" y="12750"/>
                    </a:cubicBezTo>
                    <a:cubicBezTo>
                      <a:pt x="5841" y="33696"/>
                      <a:pt x="12216" y="67392"/>
                      <a:pt x="29520" y="84695"/>
                    </a:cubicBezTo>
                    <a:cubicBezTo>
                      <a:pt x="32252" y="86517"/>
                      <a:pt x="34073" y="89249"/>
                      <a:pt x="36805" y="91070"/>
                    </a:cubicBezTo>
                    <a:cubicBezTo>
                      <a:pt x="35895" y="91070"/>
                      <a:pt x="24056" y="90160"/>
                      <a:pt x="14038" y="84695"/>
                    </a:cubicBezTo>
                    <a:cubicBezTo>
                      <a:pt x="12216" y="83785"/>
                      <a:pt x="12216" y="84695"/>
                      <a:pt x="12216" y="85606"/>
                    </a:cubicBezTo>
                    <a:cubicBezTo>
                      <a:pt x="12216" y="87428"/>
                      <a:pt x="12216" y="90160"/>
                      <a:pt x="12216" y="92892"/>
                    </a:cubicBezTo>
                    <a:cubicBezTo>
                      <a:pt x="14948" y="113838"/>
                      <a:pt x="29520" y="133873"/>
                      <a:pt x="49555" y="142070"/>
                    </a:cubicBezTo>
                    <a:cubicBezTo>
                      <a:pt x="52287" y="142980"/>
                      <a:pt x="55019" y="143891"/>
                      <a:pt x="56841" y="144802"/>
                    </a:cubicBezTo>
                    <a:cubicBezTo>
                      <a:pt x="52287" y="143891"/>
                      <a:pt x="47734" y="144802"/>
                      <a:pt x="34073" y="143891"/>
                    </a:cubicBezTo>
                    <a:cubicBezTo>
                      <a:pt x="32252" y="143891"/>
                      <a:pt x="31341" y="144802"/>
                      <a:pt x="32252" y="145713"/>
                    </a:cubicBezTo>
                    <a:cubicBezTo>
                      <a:pt x="42270" y="173034"/>
                      <a:pt x="63216" y="181230"/>
                      <a:pt x="79608" y="185784"/>
                    </a:cubicBezTo>
                    <a:cubicBezTo>
                      <a:pt x="81430" y="185784"/>
                      <a:pt x="84162" y="185784"/>
                      <a:pt x="85983" y="186694"/>
                    </a:cubicBezTo>
                    <a:cubicBezTo>
                      <a:pt x="85983" y="186694"/>
                      <a:pt x="85983" y="186694"/>
                      <a:pt x="85983" y="186694"/>
                    </a:cubicBezTo>
                    <a:cubicBezTo>
                      <a:pt x="80519" y="194891"/>
                      <a:pt x="62305" y="201266"/>
                      <a:pt x="53198" y="203998"/>
                    </a:cubicBezTo>
                    <a:cubicBezTo>
                      <a:pt x="37716" y="209462"/>
                      <a:pt x="20413" y="212194"/>
                      <a:pt x="4020" y="210373"/>
                    </a:cubicBezTo>
                    <a:cubicBezTo>
                      <a:pt x="1288" y="210373"/>
                      <a:pt x="377" y="210373"/>
                      <a:pt x="377" y="210373"/>
                    </a:cubicBezTo>
                    <a:cubicBezTo>
                      <a:pt x="-533" y="210373"/>
                      <a:pt x="377" y="211283"/>
                      <a:pt x="1288" y="212194"/>
                    </a:cubicBezTo>
                    <a:cubicBezTo>
                      <a:pt x="4931" y="214015"/>
                      <a:pt x="7663" y="216747"/>
                      <a:pt x="11306" y="218569"/>
                    </a:cubicBezTo>
                    <a:cubicBezTo>
                      <a:pt x="22234" y="224033"/>
                      <a:pt x="33163" y="228587"/>
                      <a:pt x="44091" y="231319"/>
                    </a:cubicBezTo>
                    <a:cubicBezTo>
                      <a:pt x="103287" y="247711"/>
                      <a:pt x="169768" y="235872"/>
                      <a:pt x="214393" y="191248"/>
                    </a:cubicBezTo>
                    <a:cubicBezTo>
                      <a:pt x="248999" y="156641"/>
                      <a:pt x="261749" y="108374"/>
                      <a:pt x="261749" y="61017"/>
                    </a:cubicBezTo>
                    <a:cubicBezTo>
                      <a:pt x="261749" y="59196"/>
                      <a:pt x="263571" y="58285"/>
                      <a:pt x="265392" y="57374"/>
                    </a:cubicBezTo>
                    <a:cubicBezTo>
                      <a:pt x="274499" y="50999"/>
                      <a:pt x="281785" y="42803"/>
                      <a:pt x="288160" y="33696"/>
                    </a:cubicBezTo>
                    <a:cubicBezTo>
                      <a:pt x="289981" y="31875"/>
                      <a:pt x="289981" y="30053"/>
                      <a:pt x="289981" y="29143"/>
                    </a:cubicBezTo>
                    <a:cubicBezTo>
                      <a:pt x="289981" y="29143"/>
                      <a:pt x="289981" y="29143"/>
                      <a:pt x="289981" y="29143"/>
                    </a:cubicBezTo>
                    <a:cubicBezTo>
                      <a:pt x="289981" y="27321"/>
                      <a:pt x="289981" y="28232"/>
                      <a:pt x="289070" y="28232"/>
                    </a:cubicBezTo>
                    <a:close/>
                  </a:path>
                </a:pathLst>
              </a:custGeom>
              <a:gradFill>
                <a:gsLst>
                  <a:gs pos="9000">
                    <a:srgbClr val="FB927D"/>
                  </a:gs>
                  <a:gs pos="98000">
                    <a:srgbClr val="EF4A3D"/>
                  </a:gs>
                </a:gsLst>
                <a:lin ang="8100000" scaled="1"/>
              </a:gra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7EE73589-24E0-4482-9A27-ECD45ABFFE9E}"/>
                  </a:ext>
                </a:extLst>
              </p:cNvPr>
              <p:cNvSpPr/>
              <p:nvPr/>
            </p:nvSpPr>
            <p:spPr>
              <a:xfrm>
                <a:off x="2381430" y="12491351"/>
                <a:ext cx="11344" cy="9107"/>
              </a:xfrm>
              <a:custGeom>
                <a:avLst/>
                <a:gdLst>
                  <a:gd name="connsiteX0" fmla="*/ 0 w 11344"/>
                  <a:gd name="connsiteY0" fmla="*/ 0 h 9107"/>
                  <a:gd name="connsiteX1" fmla="*/ 0 w 11344"/>
                  <a:gd name="connsiteY1" fmla="*/ 0 h 9107"/>
                  <a:gd name="connsiteX2" fmla="*/ 0 w 11344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4" h="9107">
                    <a:moveTo>
                      <a:pt x="0" y="0"/>
                    </a:moveTo>
                    <a:cubicBezTo>
                      <a:pt x="24589" y="0"/>
                      <a:pt x="1821" y="0"/>
                      <a:pt x="0" y="0"/>
                    </a:cubicBezTo>
                    <a:cubicBezTo>
                      <a:pt x="3643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0B21D093-4D20-4B58-95D5-BC03C90A0F97}"/>
                  </a:ext>
                </a:extLst>
              </p:cNvPr>
              <p:cNvSpPr/>
              <p:nvPr/>
            </p:nvSpPr>
            <p:spPr>
              <a:xfrm>
                <a:off x="2379406" y="12491351"/>
                <a:ext cx="2023" cy="9107"/>
              </a:xfrm>
              <a:custGeom>
                <a:avLst/>
                <a:gdLst>
                  <a:gd name="connsiteX0" fmla="*/ 2024 w 2023"/>
                  <a:gd name="connsiteY0" fmla="*/ 0 h 9107"/>
                  <a:gd name="connsiteX1" fmla="*/ 2024 w 2023"/>
                  <a:gd name="connsiteY1" fmla="*/ 0 h 9107"/>
                  <a:gd name="connsiteX2" fmla="*/ 2024 w 2023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23" h="9107">
                    <a:moveTo>
                      <a:pt x="2024" y="0"/>
                    </a:moveTo>
                    <a:cubicBezTo>
                      <a:pt x="2024" y="0"/>
                      <a:pt x="-2530" y="0"/>
                      <a:pt x="2024" y="0"/>
                    </a:cubicBezTo>
                    <a:cubicBezTo>
                      <a:pt x="2024" y="0"/>
                      <a:pt x="1113" y="0"/>
                      <a:pt x="2024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D8421401-FC00-4533-AF9D-EBC5B3FC35AB}"/>
                  </a:ext>
                </a:extLst>
              </p:cNvPr>
              <p:cNvSpPr/>
              <p:nvPr/>
            </p:nvSpPr>
            <p:spPr>
              <a:xfrm>
                <a:off x="2391448" y="12491351"/>
                <a:ext cx="2428" cy="9107"/>
              </a:xfrm>
              <a:custGeom>
                <a:avLst/>
                <a:gdLst>
                  <a:gd name="connsiteX0" fmla="*/ 0 w 2428"/>
                  <a:gd name="connsiteY0" fmla="*/ 0 h 9107"/>
                  <a:gd name="connsiteX1" fmla="*/ 0 w 2428"/>
                  <a:gd name="connsiteY1" fmla="*/ 0 h 9107"/>
                  <a:gd name="connsiteX2" fmla="*/ 0 w 2428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28" h="9107">
                    <a:moveTo>
                      <a:pt x="0" y="0"/>
                    </a:moveTo>
                    <a:cubicBezTo>
                      <a:pt x="0" y="0"/>
                      <a:pt x="5464" y="0"/>
                      <a:pt x="0" y="0"/>
                    </a:cubicBezTo>
                    <a:cubicBezTo>
                      <a:pt x="0" y="0"/>
                      <a:pt x="911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7414A3C2-BBF6-4466-871D-F913D43F96E4}"/>
                  </a:ext>
                </a:extLst>
              </p:cNvPr>
              <p:cNvSpPr/>
              <p:nvPr/>
            </p:nvSpPr>
            <p:spPr>
              <a:xfrm>
                <a:off x="2493447" y="12253657"/>
                <a:ext cx="910" cy="9107"/>
              </a:xfrm>
              <a:custGeom>
                <a:avLst/>
                <a:gdLst>
                  <a:gd name="connsiteX0" fmla="*/ 911 w 910"/>
                  <a:gd name="connsiteY0" fmla="*/ 0 h 9107"/>
                  <a:gd name="connsiteX1" fmla="*/ 0 w 910"/>
                  <a:gd name="connsiteY1" fmla="*/ 0 h 9107"/>
                  <a:gd name="connsiteX2" fmla="*/ 911 w 910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0" h="9107">
                    <a:moveTo>
                      <a:pt x="911" y="0"/>
                    </a:moveTo>
                    <a:cubicBezTo>
                      <a:pt x="91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911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BBE73DD9-B827-441F-BA00-5A999122DB63}"/>
              </a:ext>
            </a:extLst>
          </p:cNvPr>
          <p:cNvSpPr txBox="1"/>
          <p:nvPr/>
        </p:nvSpPr>
        <p:spPr>
          <a:xfrm>
            <a:off x="2106902" y="3760790"/>
            <a:ext cx="67324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consectetuer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</a:p>
          <a:p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, sed diam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nonummy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nibh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euismod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</a:p>
          <a:p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tincidunt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ut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laoreet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dolore magna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aliquam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erat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volutpat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. 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175B960F-42A0-4DAB-A7FA-C4576F5BE43C}"/>
              </a:ext>
            </a:extLst>
          </p:cNvPr>
          <p:cNvGrpSpPr/>
          <p:nvPr/>
        </p:nvGrpSpPr>
        <p:grpSpPr>
          <a:xfrm>
            <a:off x="2194441" y="4767579"/>
            <a:ext cx="1748258" cy="464917"/>
            <a:chOff x="2486818" y="5355994"/>
            <a:chExt cx="1309657" cy="376045"/>
          </a:xfrm>
          <a:effectLst>
            <a:outerShdw blurRad="38100" dist="38100" dir="5400000" sx="99000" sy="99000" algn="t" rotWithShape="0">
              <a:prstClr val="black">
                <a:alpha val="30000"/>
              </a:prstClr>
            </a:outerShdw>
          </a:effectLst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8C493C01-8125-4FD8-B695-D1BA35022839}"/>
                </a:ext>
              </a:extLst>
            </p:cNvPr>
            <p:cNvSpPr/>
            <p:nvPr/>
          </p:nvSpPr>
          <p:spPr>
            <a:xfrm>
              <a:off x="2486818" y="5355994"/>
              <a:ext cx="1309657" cy="376045"/>
            </a:xfrm>
            <a:prstGeom prst="roundRect">
              <a:avLst>
                <a:gd name="adj" fmla="val 50000"/>
              </a:avLst>
            </a:prstGeom>
            <a:solidFill>
              <a:srgbClr val="E4E4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1276D041-13E8-4979-8BAB-B382BF728552}"/>
                </a:ext>
              </a:extLst>
            </p:cNvPr>
            <p:cNvSpPr/>
            <p:nvPr/>
          </p:nvSpPr>
          <p:spPr>
            <a:xfrm>
              <a:off x="2534641" y="5390234"/>
              <a:ext cx="1214008" cy="307564"/>
            </a:xfrm>
            <a:prstGeom prst="roundRect">
              <a:avLst>
                <a:gd name="adj" fmla="val 50000"/>
              </a:avLst>
            </a:prstGeom>
            <a:noFill/>
            <a:ln>
              <a:gradFill>
                <a:gsLst>
                  <a:gs pos="0">
                    <a:srgbClr val="3C90B6"/>
                  </a:gs>
                  <a:gs pos="100000">
                    <a:srgbClr val="2F628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n>
                  <a:solidFill>
                    <a:schemeClr val="accent1">
                      <a:shade val="50000"/>
                    </a:schemeClr>
                  </a:solidFill>
                </a:ln>
                <a:noFill/>
              </a:endParaRP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D2541524-08CD-4174-B8CD-38B4A19A8A03}"/>
              </a:ext>
            </a:extLst>
          </p:cNvPr>
          <p:cNvSpPr txBox="1"/>
          <p:nvPr/>
        </p:nvSpPr>
        <p:spPr>
          <a:xfrm>
            <a:off x="2340207" y="4839346"/>
            <a:ext cx="15167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 w="19050">
                  <a:noFill/>
                </a:ln>
                <a:gradFill>
                  <a:gsLst>
                    <a:gs pos="0">
                      <a:srgbClr val="3C90B6"/>
                    </a:gs>
                    <a:gs pos="100000">
                      <a:srgbClr val="2F6280"/>
                    </a:gs>
                  </a:gsLst>
                  <a:lin ang="5400000" scaled="1"/>
                </a:gradFill>
                <a:effectLst>
                  <a:outerShdw blurRad="101600" dist="381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Futura XBlk BT" panose="020B0903020204020204" pitchFamily="34" charset="0"/>
              </a:rPr>
              <a:t>LINK IN BIO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0C12519-1684-4F47-B65C-73AB5872FDA1}"/>
              </a:ext>
            </a:extLst>
          </p:cNvPr>
          <p:cNvSpPr/>
          <p:nvPr/>
        </p:nvSpPr>
        <p:spPr>
          <a:xfrm>
            <a:off x="9114971" y="397625"/>
            <a:ext cx="368861" cy="368861"/>
          </a:xfrm>
          <a:prstGeom prst="rect">
            <a:avLst/>
          </a:prstGeom>
          <a:solidFill>
            <a:srgbClr val="E4E4F0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3B30C5C-A18C-4904-B414-B53862A18F6B}"/>
              </a:ext>
            </a:extLst>
          </p:cNvPr>
          <p:cNvSpPr/>
          <p:nvPr/>
        </p:nvSpPr>
        <p:spPr>
          <a:xfrm>
            <a:off x="9487135" y="766486"/>
            <a:ext cx="784225" cy="784225"/>
          </a:xfrm>
          <a:prstGeom prst="rect">
            <a:avLst/>
          </a:prstGeom>
          <a:gradFill flip="none" rotWithShape="1">
            <a:gsLst>
              <a:gs pos="9000">
                <a:srgbClr val="FB927D"/>
              </a:gs>
              <a:gs pos="98000">
                <a:srgbClr val="EF4A3D"/>
              </a:gs>
            </a:gsLst>
            <a:lin ang="8100000" scaled="1"/>
            <a:tileRect/>
          </a:gra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F7EF2300-C457-4072-A357-78E2F97B21D7}"/>
              </a:ext>
            </a:extLst>
          </p:cNvPr>
          <p:cNvSpPr/>
          <p:nvPr/>
        </p:nvSpPr>
        <p:spPr>
          <a:xfrm>
            <a:off x="8744458" y="764830"/>
            <a:ext cx="368861" cy="368861"/>
          </a:xfrm>
          <a:prstGeom prst="rect">
            <a:avLst/>
          </a:prstGeom>
          <a:solidFill>
            <a:srgbClr val="E4E4F0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94902AF8-0549-41CB-A293-8F3FD6A1DD8C}"/>
              </a:ext>
            </a:extLst>
          </p:cNvPr>
          <p:cNvSpPr/>
          <p:nvPr/>
        </p:nvSpPr>
        <p:spPr>
          <a:xfrm>
            <a:off x="1192699" y="5640586"/>
            <a:ext cx="784225" cy="784225"/>
          </a:xfrm>
          <a:prstGeom prst="rect">
            <a:avLst/>
          </a:prstGeom>
          <a:gradFill flip="none" rotWithShape="1">
            <a:gsLst>
              <a:gs pos="9000">
                <a:srgbClr val="FB927D"/>
              </a:gs>
              <a:gs pos="98000">
                <a:srgbClr val="EF4A3D"/>
              </a:gs>
            </a:gsLst>
            <a:lin ang="8100000" scaled="1"/>
            <a:tileRect/>
          </a:gra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3643B9BB-2301-4B06-9B96-4F836EC27C1A}"/>
              </a:ext>
            </a:extLst>
          </p:cNvPr>
          <p:cNvSpPr/>
          <p:nvPr/>
        </p:nvSpPr>
        <p:spPr>
          <a:xfrm>
            <a:off x="820535" y="5271725"/>
            <a:ext cx="368861" cy="368861"/>
          </a:xfrm>
          <a:prstGeom prst="rect">
            <a:avLst/>
          </a:prstGeom>
          <a:gradFill flip="none" rotWithShape="1">
            <a:gsLst>
              <a:gs pos="0">
                <a:srgbClr val="3C90B6"/>
              </a:gs>
              <a:gs pos="98000">
                <a:srgbClr val="242D55"/>
              </a:gs>
            </a:gsLst>
            <a:lin ang="8100000" scaled="1"/>
            <a:tileRect/>
          </a:gra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B6A13B5F-2DA6-45FA-B5E8-E043255892A9}"/>
              </a:ext>
            </a:extLst>
          </p:cNvPr>
          <p:cNvSpPr/>
          <p:nvPr/>
        </p:nvSpPr>
        <p:spPr>
          <a:xfrm rot="2700000">
            <a:off x="883976" y="-109515"/>
            <a:ext cx="1401671" cy="1401671"/>
          </a:xfrm>
          <a:custGeom>
            <a:avLst/>
            <a:gdLst>
              <a:gd name="connsiteX0" fmla="*/ 0 w 2000250"/>
              <a:gd name="connsiteY0" fmla="*/ 584777 h 2000251"/>
              <a:gd name="connsiteX1" fmla="*/ 0 w 2000250"/>
              <a:gd name="connsiteY1" fmla="*/ 0 h 2000251"/>
              <a:gd name="connsiteX2" fmla="*/ 1412491 w 2000250"/>
              <a:gd name="connsiteY2" fmla="*/ 0 h 2000251"/>
              <a:gd name="connsiteX3" fmla="*/ 1997266 w 2000250"/>
              <a:gd name="connsiteY3" fmla="*/ 0 h 2000251"/>
              <a:gd name="connsiteX4" fmla="*/ 2000250 w 2000250"/>
              <a:gd name="connsiteY4" fmla="*/ 0 h 2000251"/>
              <a:gd name="connsiteX5" fmla="*/ 2000250 w 2000250"/>
              <a:gd name="connsiteY5" fmla="*/ 584777 h 2000251"/>
              <a:gd name="connsiteX6" fmla="*/ 1997266 w 2000250"/>
              <a:gd name="connsiteY6" fmla="*/ 584777 h 2000251"/>
              <a:gd name="connsiteX7" fmla="*/ 1997266 w 2000250"/>
              <a:gd name="connsiteY7" fmla="*/ 2000251 h 2000251"/>
              <a:gd name="connsiteX8" fmla="*/ 1412491 w 2000250"/>
              <a:gd name="connsiteY8" fmla="*/ 2000251 h 2000251"/>
              <a:gd name="connsiteX9" fmla="*/ 1412491 w 2000250"/>
              <a:gd name="connsiteY9" fmla="*/ 584777 h 2000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0250" h="2000251">
                <a:moveTo>
                  <a:pt x="0" y="584777"/>
                </a:moveTo>
                <a:lnTo>
                  <a:pt x="0" y="0"/>
                </a:lnTo>
                <a:lnTo>
                  <a:pt x="1412491" y="0"/>
                </a:lnTo>
                <a:lnTo>
                  <a:pt x="1997266" y="0"/>
                </a:lnTo>
                <a:lnTo>
                  <a:pt x="2000250" y="0"/>
                </a:lnTo>
                <a:lnTo>
                  <a:pt x="2000250" y="584777"/>
                </a:lnTo>
                <a:lnTo>
                  <a:pt x="1997266" y="584777"/>
                </a:lnTo>
                <a:lnTo>
                  <a:pt x="1997266" y="2000251"/>
                </a:lnTo>
                <a:lnTo>
                  <a:pt x="1412491" y="2000251"/>
                </a:lnTo>
                <a:lnTo>
                  <a:pt x="1412491" y="584777"/>
                </a:lnTo>
                <a:close/>
              </a:path>
            </a:pathLst>
          </a:custGeom>
          <a:gradFill flip="none" rotWithShape="1">
            <a:gsLst>
              <a:gs pos="0">
                <a:srgbClr val="3C90B6"/>
              </a:gs>
              <a:gs pos="98000">
                <a:srgbClr val="242D55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321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50" advClick="0" advTm="0">
        <p14:flythrough dir="ou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6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6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6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6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6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6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62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2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2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62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nodeType="withEffect">
                                  <p:stCondLst>
                                    <p:cond delay="108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62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2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2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62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62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2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2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62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625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6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6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1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6" presetClass="emp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6" dur="750" fill="hold"/>
                                        <p:tgtEl>
                                          <p:spTgt spid="3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42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1.85185E-6 L -2.70833E-6 0.14977 " pathEditMode="relative" rAng="0" ptsTypes="AA">
                                      <p:cBhvr>
                                        <p:cTn id="58" dur="4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477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60" dur="4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16667E-6 -4.44444E-6 L -0.0474 -0.00694 " pathEditMode="relative" rAng="0" ptsTypes="AA">
                                      <p:cBhvr>
                                        <p:cTn id="6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70" y="-347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0833E-6 -4.44444E-6 L 0.0599 -0.00694 " pathEditMode="relative" rAng="0" ptsTypes="AA">
                                      <p:cBhvr>
                                        <p:cTn id="7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-347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" dur="1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79" dur="750" fill="hold"/>
                                        <p:tgtEl>
                                          <p:spTgt spid="1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63" presetClass="path" presetSubtype="0" accel="50000" decel="50000" autoRev="1" fill="hold" grpId="3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-3.54167E-6 -4.44444E-6 L 0.04831 -4.44444E-6 " pathEditMode="relative" rAng="0" ptsTypes="AA">
                                      <p:cBhvr>
                                        <p:cTn id="81" dur="18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6" dur="10" fill="hold"/>
                                        <p:tgtEl>
                                          <p:spTgt spid="1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88" dur="750" fill="hold"/>
                                        <p:tgtEl>
                                          <p:spTgt spid="1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3" presetClass="path" presetSubtype="0" accel="50000" decel="50000" autoRev="1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54167E-6 -4.44444E-6 L 0.04831 -4.44444E-6 " pathEditMode="relative" rAng="0" ptsTypes="AA">
                                      <p:cBhvr>
                                        <p:cTn id="90" dur="1875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5" dur="10" fill="hold"/>
                                        <p:tgtEl>
                                          <p:spTgt spid="1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97" dur="750" fill="hold"/>
                                        <p:tgtEl>
                                          <p:spTgt spid="1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63" presetClass="path" presetSubtype="0" accel="50000" decel="50000" autoRev="1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54167E-6 -4.44444E-6 L 0.04831 -4.44444E-6 " pathEditMode="relative" rAng="0" ptsTypes="AA">
                                      <p:cBhvr>
                                        <p:cTn id="99" dur="1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4" dur="10" fill="hold"/>
                                        <p:tgtEl>
                                          <p:spTgt spid="4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06" dur="750" fill="hold"/>
                                        <p:tgtEl>
                                          <p:spTgt spid="4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63" presetClass="path" presetSubtype="0" accel="16000" fill="hold" grpId="3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-3.54167E-6 -4.44444E-6 L 0.04831 -4.44444E-6 " pathEditMode="relative" rAng="0" ptsTypes="AA">
                                      <p:cBhvr>
                                        <p:cTn id="108" dur="39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3" dur="10" fill="hold"/>
                                        <p:tgtEl>
                                          <p:spTgt spid="1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5" dur="750" fill="hold"/>
                                        <p:tgtEl>
                                          <p:spTgt spid="1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63" presetClass="path" presetSubtype="0" accel="16000" fill="hold" grpId="3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-3.54167E-6 -4.44444E-6 L 0.04831 -4.44444E-6 " pathEditMode="relative" rAng="0" ptsTypes="AA">
                                      <p:cBhvr>
                                        <p:cTn id="117" dur="39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2" dur="10" fill="hold"/>
                                        <p:tgtEl>
                                          <p:spTgt spid="1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24" dur="750" fill="hold"/>
                                        <p:tgtEl>
                                          <p:spTgt spid="1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63" presetClass="path" presetSubtype="0" accel="50000" decel="50000" autoRev="1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54167E-6 -1.48148E-6 L 0.0483 -1.48148E-6 " pathEditMode="relative" rAng="0" ptsTypes="AA">
                                      <p:cBhvr>
                                        <p:cTn id="126" dur="1775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1" dur="10" fill="hold"/>
                                        <p:tgtEl>
                                          <p:spTgt spid="4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33" dur="750" fill="hold"/>
                                        <p:tgtEl>
                                          <p:spTgt spid="4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63" presetClass="path" presetSubtype="0" accel="50000" decel="50000" autoRev="1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54167E-6 -1.48148E-6 L 0.0483 -1.48148E-6 " pathEditMode="relative" rAng="0" ptsTypes="AA">
                                      <p:cBhvr>
                                        <p:cTn id="135" dur="1875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0" dur="10" fill="hold"/>
                                        <p:tgtEl>
                                          <p:spTgt spid="4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41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42" dur="750" fill="hold"/>
                                        <p:tgtEl>
                                          <p:spTgt spid="4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43" presetID="63" presetClass="path" presetSubtype="0" accel="50000" decel="50000" autoRev="1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54167E-6 -1.48148E-6 L 0.0483 -1.48148E-6 " pathEditMode="relative" rAng="0" ptsTypes="AA">
                                      <p:cBhvr>
                                        <p:cTn id="144" dur="1625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9" dur="10" fill="hold"/>
                                        <p:tgtEl>
                                          <p:spTgt spid="4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50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51" dur="750" fill="hold"/>
                                        <p:tgtEl>
                                          <p:spTgt spid="4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52" presetID="63" presetClass="path" presetSubtype="0" accel="50000" decel="50000" autoRev="1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54167E-6 -1.48148E-6 L 0.0483 -1.48148E-6 " pathEditMode="relative" rAng="0" ptsTypes="AA">
                                      <p:cBhvr>
                                        <p:cTn id="153" dur="1875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8" dur="10" fill="hold"/>
                                        <p:tgtEl>
                                          <p:spTgt spid="4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59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60" dur="750" fill="hold"/>
                                        <p:tgtEl>
                                          <p:spTgt spid="4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61" presetID="63" presetClass="path" presetSubtype="0" accel="50000" decel="50000" autoRev="1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54167E-6 -1.48148E-6 L 0.0483 -1.48148E-6 " pathEditMode="relative" rAng="0" ptsTypes="AA">
                                      <p:cBhvr>
                                        <p:cTn id="162" dur="1975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38" grpId="0" animBg="1"/>
      <p:bldP spid="38" grpId="1" animBg="1"/>
      <p:bldP spid="7" grpId="0"/>
      <p:bldP spid="8" grpId="0"/>
      <p:bldP spid="9" grpId="0"/>
      <p:bldP spid="10" grpId="0"/>
      <p:bldP spid="15" grpId="0" animBg="1"/>
      <p:bldP spid="15" grpId="1" animBg="1"/>
      <p:bldP spid="15" grpId="2" animBg="1"/>
      <p:bldP spid="15" grpId="3" animBg="1"/>
      <p:bldP spid="16" grpId="0" animBg="1"/>
      <p:bldP spid="16" grpId="1" animBg="1"/>
      <p:bldP spid="16" grpId="2" animBg="1"/>
      <p:bldP spid="16" grpId="3" animBg="1"/>
      <p:bldP spid="17" grpId="0" animBg="1"/>
      <p:bldP spid="17" grpId="1" animBg="1"/>
      <p:bldP spid="17" grpId="2" animBg="1"/>
      <p:bldP spid="17" grpId="3" animBg="1"/>
      <p:bldP spid="18" grpId="0" animBg="1"/>
      <p:bldP spid="18" grpId="1" animBg="1"/>
      <p:bldP spid="18" grpId="2" animBg="1"/>
      <p:bldP spid="18" grpId="3" animBg="1"/>
      <p:bldP spid="33" grpId="0"/>
      <p:bldP spid="37" grpId="0"/>
      <p:bldP spid="40" grpId="0" animBg="1"/>
      <p:bldP spid="40" grpId="1" animBg="1"/>
      <p:bldP spid="40" grpId="2" animBg="1"/>
      <p:bldP spid="40" grpId="3" animBg="1"/>
      <p:bldP spid="13" grpId="0" animBg="1"/>
      <p:bldP spid="13" grpId="1" animBg="1"/>
      <p:bldP spid="13" grpId="2" animBg="1"/>
      <p:bldP spid="13" grpId="3" animBg="1"/>
      <p:bldP spid="41" grpId="0" animBg="1"/>
      <p:bldP spid="41" grpId="1" animBg="1"/>
      <p:bldP spid="41" grpId="2" animBg="1"/>
      <p:bldP spid="41" grpId="3" animBg="1"/>
      <p:bldP spid="42" grpId="0" animBg="1"/>
      <p:bldP spid="42" grpId="1" animBg="1"/>
      <p:bldP spid="42" grpId="2" animBg="1"/>
      <p:bldP spid="42" grpId="3" animBg="1"/>
      <p:bldP spid="43" grpId="0" animBg="1"/>
      <p:bldP spid="43" grpId="1" animBg="1"/>
      <p:bldP spid="43" grpId="2" animBg="1"/>
      <p:bldP spid="43" grpId="3" animBg="1"/>
      <p:bldP spid="45" grpId="0" animBg="1"/>
      <p:bldP spid="45" grpId="1" animBg="1"/>
      <p:bldP spid="45" grpId="2" animBg="1"/>
      <p:bldP spid="45" grpId="3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rallelogram 4">
            <a:extLst>
              <a:ext uri="{FF2B5EF4-FFF2-40B4-BE49-F238E27FC236}">
                <a16:creationId xmlns:a16="http://schemas.microsoft.com/office/drawing/2014/main" id="{9A098175-08E2-46F2-98D5-EC3EF265987C}"/>
              </a:ext>
            </a:extLst>
          </p:cNvPr>
          <p:cNvSpPr/>
          <p:nvPr/>
        </p:nvSpPr>
        <p:spPr>
          <a:xfrm>
            <a:off x="7561443" y="-475488"/>
            <a:ext cx="7278662" cy="7904988"/>
          </a:xfrm>
          <a:prstGeom prst="parallelogram">
            <a:avLst>
              <a:gd name="adj" fmla="val 55779"/>
            </a:avLst>
          </a:prstGeom>
          <a:solidFill>
            <a:srgbClr val="E4E4F0"/>
          </a:solidFill>
          <a:ln>
            <a:noFill/>
          </a:ln>
          <a:effectLst>
            <a:outerShdw blurRad="63500" sx="103000" sy="103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arallelogram 3">
            <a:extLst>
              <a:ext uri="{FF2B5EF4-FFF2-40B4-BE49-F238E27FC236}">
                <a16:creationId xmlns:a16="http://schemas.microsoft.com/office/drawing/2014/main" id="{6C308352-0B2A-46EC-8049-8F33AFE8EBC6}"/>
              </a:ext>
            </a:extLst>
          </p:cNvPr>
          <p:cNvSpPr/>
          <p:nvPr/>
        </p:nvSpPr>
        <p:spPr>
          <a:xfrm>
            <a:off x="-3480453" y="-475488"/>
            <a:ext cx="7278662" cy="7904988"/>
          </a:xfrm>
          <a:prstGeom prst="parallelogram">
            <a:avLst>
              <a:gd name="adj" fmla="val 57326"/>
            </a:avLst>
          </a:prstGeom>
          <a:solidFill>
            <a:srgbClr val="E4E4F0"/>
          </a:solidFill>
          <a:ln>
            <a:noFill/>
          </a:ln>
          <a:effectLst>
            <a:outerShdw blurRad="63500" sx="103000" sy="103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7380CFCD-534D-4CB6-8EB2-253FD2F91FCF}"/>
              </a:ext>
            </a:extLst>
          </p:cNvPr>
          <p:cNvSpPr/>
          <p:nvPr/>
        </p:nvSpPr>
        <p:spPr>
          <a:xfrm>
            <a:off x="0" y="-1858297"/>
            <a:ext cx="13300072" cy="8716297"/>
          </a:xfrm>
          <a:prstGeom prst="rect">
            <a:avLst/>
          </a:prstGeom>
          <a:blipFill dpi="0" rotWithShape="1">
            <a:blip r:embed="rId2">
              <a:alphaModFix amt="15000"/>
            </a:blip>
            <a:srcRect/>
            <a:stretch>
              <a:fillRect t="-26294" b="-2629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387EF4B-3338-45C9-A1AC-00C9BB2C2B45}"/>
              </a:ext>
            </a:extLst>
          </p:cNvPr>
          <p:cNvSpPr txBox="1"/>
          <p:nvPr/>
        </p:nvSpPr>
        <p:spPr>
          <a:xfrm>
            <a:off x="5292735" y="249847"/>
            <a:ext cx="16065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spc="300" dirty="0">
                <a:solidFill>
                  <a:schemeClr val="bg1"/>
                </a:solidFill>
                <a:effectLst>
                  <a:outerShdw blurRad="508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</a:rPr>
              <a:t>YOUR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45A562D-741A-4AAF-97D6-3DF733F4DBB9}"/>
              </a:ext>
            </a:extLst>
          </p:cNvPr>
          <p:cNvSpPr txBox="1"/>
          <p:nvPr/>
        </p:nvSpPr>
        <p:spPr>
          <a:xfrm>
            <a:off x="5294338" y="626070"/>
            <a:ext cx="16033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spc="300" dirty="0">
                <a:gradFill>
                  <a:gsLst>
                    <a:gs pos="100000">
                      <a:srgbClr val="EF4A3D"/>
                    </a:gs>
                    <a:gs pos="0">
                      <a:srgbClr val="FB927D"/>
                    </a:gs>
                  </a:gsLst>
                  <a:path path="circle">
                    <a:fillToRect l="100000" b="100000"/>
                  </a:path>
                </a:gradFill>
                <a:effectLst>
                  <a:outerShdw blurRad="508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2D13DB5-BDE3-4E3D-A63F-90954F08F12F}"/>
              </a:ext>
            </a:extLst>
          </p:cNvPr>
          <p:cNvSpPr txBox="1"/>
          <p:nvPr/>
        </p:nvSpPr>
        <p:spPr>
          <a:xfrm>
            <a:off x="1854711" y="3075057"/>
            <a:ext cx="84825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spc="600" dirty="0">
                <a:ln w="19050">
                  <a:noFill/>
                </a:ln>
                <a:gradFill flip="none" rotWithShape="1">
                  <a:gsLst>
                    <a:gs pos="100000">
                      <a:srgbClr val="EF4A3D"/>
                    </a:gs>
                    <a:gs pos="0">
                      <a:srgbClr val="FB927D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outerShdw blurRad="508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Futura XBlk BT" panose="020B0903020204020204" pitchFamily="34" charset="0"/>
              </a:rPr>
              <a:t>WWW.YOURDOMAIN.COM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046A2069-1FBE-4BAD-815B-65EBD7781F42}"/>
              </a:ext>
            </a:extLst>
          </p:cNvPr>
          <p:cNvSpPr/>
          <p:nvPr/>
        </p:nvSpPr>
        <p:spPr>
          <a:xfrm rot="2700000">
            <a:off x="7038052" y="4085878"/>
            <a:ext cx="465163" cy="465163"/>
          </a:xfrm>
          <a:custGeom>
            <a:avLst/>
            <a:gdLst>
              <a:gd name="connsiteX0" fmla="*/ 0 w 2000250"/>
              <a:gd name="connsiteY0" fmla="*/ 584777 h 2000251"/>
              <a:gd name="connsiteX1" fmla="*/ 0 w 2000250"/>
              <a:gd name="connsiteY1" fmla="*/ 0 h 2000251"/>
              <a:gd name="connsiteX2" fmla="*/ 1412491 w 2000250"/>
              <a:gd name="connsiteY2" fmla="*/ 0 h 2000251"/>
              <a:gd name="connsiteX3" fmla="*/ 1997266 w 2000250"/>
              <a:gd name="connsiteY3" fmla="*/ 0 h 2000251"/>
              <a:gd name="connsiteX4" fmla="*/ 2000250 w 2000250"/>
              <a:gd name="connsiteY4" fmla="*/ 0 h 2000251"/>
              <a:gd name="connsiteX5" fmla="*/ 2000250 w 2000250"/>
              <a:gd name="connsiteY5" fmla="*/ 584777 h 2000251"/>
              <a:gd name="connsiteX6" fmla="*/ 1997266 w 2000250"/>
              <a:gd name="connsiteY6" fmla="*/ 584777 h 2000251"/>
              <a:gd name="connsiteX7" fmla="*/ 1997266 w 2000250"/>
              <a:gd name="connsiteY7" fmla="*/ 2000251 h 2000251"/>
              <a:gd name="connsiteX8" fmla="*/ 1412491 w 2000250"/>
              <a:gd name="connsiteY8" fmla="*/ 2000251 h 2000251"/>
              <a:gd name="connsiteX9" fmla="*/ 1412491 w 2000250"/>
              <a:gd name="connsiteY9" fmla="*/ 584777 h 2000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0250" h="2000251">
                <a:moveTo>
                  <a:pt x="0" y="584777"/>
                </a:moveTo>
                <a:lnTo>
                  <a:pt x="0" y="0"/>
                </a:lnTo>
                <a:lnTo>
                  <a:pt x="1412491" y="0"/>
                </a:lnTo>
                <a:lnTo>
                  <a:pt x="1997266" y="0"/>
                </a:lnTo>
                <a:lnTo>
                  <a:pt x="2000250" y="0"/>
                </a:lnTo>
                <a:lnTo>
                  <a:pt x="2000250" y="584777"/>
                </a:lnTo>
                <a:lnTo>
                  <a:pt x="1997266" y="584777"/>
                </a:lnTo>
                <a:lnTo>
                  <a:pt x="1997266" y="2000251"/>
                </a:lnTo>
                <a:lnTo>
                  <a:pt x="1412491" y="2000251"/>
                </a:lnTo>
                <a:lnTo>
                  <a:pt x="1412491" y="584777"/>
                </a:lnTo>
                <a:close/>
              </a:path>
            </a:pathLst>
          </a:custGeom>
          <a:solidFill>
            <a:srgbClr val="E4E4F0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F30BCC4-4211-4413-A8D5-BEB40F1A22D1}"/>
              </a:ext>
            </a:extLst>
          </p:cNvPr>
          <p:cNvSpPr/>
          <p:nvPr/>
        </p:nvSpPr>
        <p:spPr>
          <a:xfrm rot="2700000">
            <a:off x="7495383" y="4085878"/>
            <a:ext cx="465163" cy="465163"/>
          </a:xfrm>
          <a:custGeom>
            <a:avLst/>
            <a:gdLst>
              <a:gd name="connsiteX0" fmla="*/ 0 w 2000250"/>
              <a:gd name="connsiteY0" fmla="*/ 584777 h 2000251"/>
              <a:gd name="connsiteX1" fmla="*/ 0 w 2000250"/>
              <a:gd name="connsiteY1" fmla="*/ 0 h 2000251"/>
              <a:gd name="connsiteX2" fmla="*/ 1412491 w 2000250"/>
              <a:gd name="connsiteY2" fmla="*/ 0 h 2000251"/>
              <a:gd name="connsiteX3" fmla="*/ 1997266 w 2000250"/>
              <a:gd name="connsiteY3" fmla="*/ 0 h 2000251"/>
              <a:gd name="connsiteX4" fmla="*/ 2000250 w 2000250"/>
              <a:gd name="connsiteY4" fmla="*/ 0 h 2000251"/>
              <a:gd name="connsiteX5" fmla="*/ 2000250 w 2000250"/>
              <a:gd name="connsiteY5" fmla="*/ 584777 h 2000251"/>
              <a:gd name="connsiteX6" fmla="*/ 1997266 w 2000250"/>
              <a:gd name="connsiteY6" fmla="*/ 584777 h 2000251"/>
              <a:gd name="connsiteX7" fmla="*/ 1997266 w 2000250"/>
              <a:gd name="connsiteY7" fmla="*/ 2000251 h 2000251"/>
              <a:gd name="connsiteX8" fmla="*/ 1412491 w 2000250"/>
              <a:gd name="connsiteY8" fmla="*/ 2000251 h 2000251"/>
              <a:gd name="connsiteX9" fmla="*/ 1412491 w 2000250"/>
              <a:gd name="connsiteY9" fmla="*/ 584777 h 2000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0250" h="2000251">
                <a:moveTo>
                  <a:pt x="0" y="584777"/>
                </a:moveTo>
                <a:lnTo>
                  <a:pt x="0" y="0"/>
                </a:lnTo>
                <a:lnTo>
                  <a:pt x="1412491" y="0"/>
                </a:lnTo>
                <a:lnTo>
                  <a:pt x="1997266" y="0"/>
                </a:lnTo>
                <a:lnTo>
                  <a:pt x="2000250" y="0"/>
                </a:lnTo>
                <a:lnTo>
                  <a:pt x="2000250" y="584777"/>
                </a:lnTo>
                <a:lnTo>
                  <a:pt x="1997266" y="584777"/>
                </a:lnTo>
                <a:lnTo>
                  <a:pt x="1997266" y="2000251"/>
                </a:lnTo>
                <a:lnTo>
                  <a:pt x="1412491" y="2000251"/>
                </a:lnTo>
                <a:lnTo>
                  <a:pt x="1412491" y="584777"/>
                </a:lnTo>
                <a:close/>
              </a:path>
            </a:pathLst>
          </a:custGeom>
          <a:solidFill>
            <a:srgbClr val="E4E4F0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2267D218-D17D-44F9-B558-BBBF340A4A2A}"/>
              </a:ext>
            </a:extLst>
          </p:cNvPr>
          <p:cNvSpPr/>
          <p:nvPr/>
        </p:nvSpPr>
        <p:spPr>
          <a:xfrm rot="2700000">
            <a:off x="8003421" y="4085878"/>
            <a:ext cx="465163" cy="465163"/>
          </a:xfrm>
          <a:custGeom>
            <a:avLst/>
            <a:gdLst>
              <a:gd name="connsiteX0" fmla="*/ 0 w 2000250"/>
              <a:gd name="connsiteY0" fmla="*/ 584777 h 2000251"/>
              <a:gd name="connsiteX1" fmla="*/ 0 w 2000250"/>
              <a:gd name="connsiteY1" fmla="*/ 0 h 2000251"/>
              <a:gd name="connsiteX2" fmla="*/ 1412491 w 2000250"/>
              <a:gd name="connsiteY2" fmla="*/ 0 h 2000251"/>
              <a:gd name="connsiteX3" fmla="*/ 1997266 w 2000250"/>
              <a:gd name="connsiteY3" fmla="*/ 0 h 2000251"/>
              <a:gd name="connsiteX4" fmla="*/ 2000250 w 2000250"/>
              <a:gd name="connsiteY4" fmla="*/ 0 h 2000251"/>
              <a:gd name="connsiteX5" fmla="*/ 2000250 w 2000250"/>
              <a:gd name="connsiteY5" fmla="*/ 584777 h 2000251"/>
              <a:gd name="connsiteX6" fmla="*/ 1997266 w 2000250"/>
              <a:gd name="connsiteY6" fmla="*/ 584777 h 2000251"/>
              <a:gd name="connsiteX7" fmla="*/ 1997266 w 2000250"/>
              <a:gd name="connsiteY7" fmla="*/ 2000251 h 2000251"/>
              <a:gd name="connsiteX8" fmla="*/ 1412491 w 2000250"/>
              <a:gd name="connsiteY8" fmla="*/ 2000251 h 2000251"/>
              <a:gd name="connsiteX9" fmla="*/ 1412491 w 2000250"/>
              <a:gd name="connsiteY9" fmla="*/ 584777 h 2000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0250" h="2000251">
                <a:moveTo>
                  <a:pt x="0" y="584777"/>
                </a:moveTo>
                <a:lnTo>
                  <a:pt x="0" y="0"/>
                </a:lnTo>
                <a:lnTo>
                  <a:pt x="1412491" y="0"/>
                </a:lnTo>
                <a:lnTo>
                  <a:pt x="1997266" y="0"/>
                </a:lnTo>
                <a:lnTo>
                  <a:pt x="2000250" y="0"/>
                </a:lnTo>
                <a:lnTo>
                  <a:pt x="2000250" y="584777"/>
                </a:lnTo>
                <a:lnTo>
                  <a:pt x="1997266" y="584777"/>
                </a:lnTo>
                <a:lnTo>
                  <a:pt x="1997266" y="2000251"/>
                </a:lnTo>
                <a:lnTo>
                  <a:pt x="1412491" y="2000251"/>
                </a:lnTo>
                <a:lnTo>
                  <a:pt x="1412491" y="584777"/>
                </a:lnTo>
                <a:close/>
              </a:path>
            </a:pathLst>
          </a:custGeom>
          <a:solidFill>
            <a:srgbClr val="E4E4F0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4DF9957C-9E72-43B0-9EE2-65DEFDDFE5E4}"/>
              </a:ext>
            </a:extLst>
          </p:cNvPr>
          <p:cNvSpPr/>
          <p:nvPr/>
        </p:nvSpPr>
        <p:spPr>
          <a:xfrm rot="2700000">
            <a:off x="9178413" y="4937675"/>
            <a:ext cx="1401671" cy="1401671"/>
          </a:xfrm>
          <a:custGeom>
            <a:avLst/>
            <a:gdLst>
              <a:gd name="connsiteX0" fmla="*/ 0 w 2000250"/>
              <a:gd name="connsiteY0" fmla="*/ 584777 h 2000251"/>
              <a:gd name="connsiteX1" fmla="*/ 0 w 2000250"/>
              <a:gd name="connsiteY1" fmla="*/ 0 h 2000251"/>
              <a:gd name="connsiteX2" fmla="*/ 1412491 w 2000250"/>
              <a:gd name="connsiteY2" fmla="*/ 0 h 2000251"/>
              <a:gd name="connsiteX3" fmla="*/ 1997266 w 2000250"/>
              <a:gd name="connsiteY3" fmla="*/ 0 h 2000251"/>
              <a:gd name="connsiteX4" fmla="*/ 2000250 w 2000250"/>
              <a:gd name="connsiteY4" fmla="*/ 0 h 2000251"/>
              <a:gd name="connsiteX5" fmla="*/ 2000250 w 2000250"/>
              <a:gd name="connsiteY5" fmla="*/ 584777 h 2000251"/>
              <a:gd name="connsiteX6" fmla="*/ 1997266 w 2000250"/>
              <a:gd name="connsiteY6" fmla="*/ 584777 h 2000251"/>
              <a:gd name="connsiteX7" fmla="*/ 1997266 w 2000250"/>
              <a:gd name="connsiteY7" fmla="*/ 2000251 h 2000251"/>
              <a:gd name="connsiteX8" fmla="*/ 1412491 w 2000250"/>
              <a:gd name="connsiteY8" fmla="*/ 2000251 h 2000251"/>
              <a:gd name="connsiteX9" fmla="*/ 1412491 w 2000250"/>
              <a:gd name="connsiteY9" fmla="*/ 584777 h 2000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0250" h="2000251">
                <a:moveTo>
                  <a:pt x="0" y="584777"/>
                </a:moveTo>
                <a:lnTo>
                  <a:pt x="0" y="0"/>
                </a:lnTo>
                <a:lnTo>
                  <a:pt x="1412491" y="0"/>
                </a:lnTo>
                <a:lnTo>
                  <a:pt x="1997266" y="0"/>
                </a:lnTo>
                <a:lnTo>
                  <a:pt x="2000250" y="0"/>
                </a:lnTo>
                <a:lnTo>
                  <a:pt x="2000250" y="584777"/>
                </a:lnTo>
                <a:lnTo>
                  <a:pt x="1997266" y="584777"/>
                </a:lnTo>
                <a:lnTo>
                  <a:pt x="1997266" y="2000251"/>
                </a:lnTo>
                <a:lnTo>
                  <a:pt x="1412491" y="2000251"/>
                </a:lnTo>
                <a:lnTo>
                  <a:pt x="1412491" y="584777"/>
                </a:lnTo>
                <a:close/>
              </a:path>
            </a:pathLst>
          </a:custGeom>
          <a:gradFill flip="none" rotWithShape="1">
            <a:gsLst>
              <a:gs pos="0">
                <a:srgbClr val="3C90B6"/>
              </a:gs>
              <a:gs pos="98000">
                <a:srgbClr val="242D55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19" name="Graphic 28">
            <a:extLst>
              <a:ext uri="{FF2B5EF4-FFF2-40B4-BE49-F238E27FC236}">
                <a16:creationId xmlns:a16="http://schemas.microsoft.com/office/drawing/2014/main" id="{EB2EA680-29F3-4BA9-9CFA-B251752F32FD}"/>
              </a:ext>
            </a:extLst>
          </p:cNvPr>
          <p:cNvGrpSpPr/>
          <p:nvPr/>
        </p:nvGrpSpPr>
        <p:grpSpPr>
          <a:xfrm>
            <a:off x="5326049" y="6179996"/>
            <a:ext cx="365760" cy="365760"/>
            <a:chOff x="651541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04DDDEE-E6DE-400E-BCBC-EC241C0CB2B5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026E2754-74B8-4A68-9B10-51DBEA0E8A3D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gradFill>
              <a:gsLst>
                <a:gs pos="9000">
                  <a:srgbClr val="FB927D"/>
                </a:gs>
                <a:gs pos="98000">
                  <a:srgbClr val="EF4A3D"/>
                </a:gs>
              </a:gsLst>
              <a:lin ang="8100000" scaled="1"/>
            </a:gra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22" name="Graphic 29">
            <a:extLst>
              <a:ext uri="{FF2B5EF4-FFF2-40B4-BE49-F238E27FC236}">
                <a16:creationId xmlns:a16="http://schemas.microsoft.com/office/drawing/2014/main" id="{7DE2562B-CBF1-4BB0-9AC5-7AA7274A2257}"/>
              </a:ext>
            </a:extLst>
          </p:cNvPr>
          <p:cNvGrpSpPr/>
          <p:nvPr/>
        </p:nvGrpSpPr>
        <p:grpSpPr>
          <a:xfrm>
            <a:off x="5914276" y="6179996"/>
            <a:ext cx="365760" cy="365760"/>
            <a:chOff x="1422228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8E3A5825-CF39-4A13-9490-F91983BBCA27}"/>
                </a:ext>
              </a:extLst>
            </p:cNvPr>
            <p:cNvSpPr/>
            <p:nvPr/>
          </p:nvSpPr>
          <p:spPr>
            <a:xfrm>
              <a:off x="1422228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A2BD8FED-4AE6-4C5F-846C-A3765D06F8A1}"/>
                </a:ext>
              </a:extLst>
            </p:cNvPr>
            <p:cNvSpPr/>
            <p:nvPr/>
          </p:nvSpPr>
          <p:spPr>
            <a:xfrm>
              <a:off x="1526048" y="12271871"/>
              <a:ext cx="293246" cy="204908"/>
            </a:xfrm>
            <a:custGeom>
              <a:avLst/>
              <a:gdLst>
                <a:gd name="connsiteX0" fmla="*/ 293247 w 293246"/>
                <a:gd name="connsiteY0" fmla="*/ 63749 h 204908"/>
                <a:gd name="connsiteX1" fmla="*/ 229497 w 293246"/>
                <a:gd name="connsiteY1" fmla="*/ 0 h 204908"/>
                <a:gd name="connsiteX2" fmla="*/ 63749 w 293246"/>
                <a:gd name="connsiteY2" fmla="*/ 0 h 204908"/>
                <a:gd name="connsiteX3" fmla="*/ 0 w 293246"/>
                <a:gd name="connsiteY3" fmla="*/ 63749 h 204908"/>
                <a:gd name="connsiteX4" fmla="*/ 0 w 293246"/>
                <a:gd name="connsiteY4" fmla="*/ 141159 h 204908"/>
                <a:gd name="connsiteX5" fmla="*/ 63749 w 293246"/>
                <a:gd name="connsiteY5" fmla="*/ 204908 h 204908"/>
                <a:gd name="connsiteX6" fmla="*/ 229497 w 293246"/>
                <a:gd name="connsiteY6" fmla="*/ 204908 h 204908"/>
                <a:gd name="connsiteX7" fmla="*/ 293247 w 293246"/>
                <a:gd name="connsiteY7" fmla="*/ 141159 h 204908"/>
                <a:gd name="connsiteX8" fmla="*/ 293247 w 293246"/>
                <a:gd name="connsiteY8" fmla="*/ 63749 h 204908"/>
                <a:gd name="connsiteX9" fmla="*/ 189426 w 293246"/>
                <a:gd name="connsiteY9" fmla="*/ 105642 h 204908"/>
                <a:gd name="connsiteX10" fmla="*/ 122945 w 293246"/>
                <a:gd name="connsiteY10" fmla="*/ 142070 h 204908"/>
                <a:gd name="connsiteX11" fmla="*/ 117481 w 293246"/>
                <a:gd name="connsiteY11" fmla="*/ 138427 h 204908"/>
                <a:gd name="connsiteX12" fmla="*/ 117481 w 293246"/>
                <a:gd name="connsiteY12" fmla="*/ 63749 h 204908"/>
                <a:gd name="connsiteX13" fmla="*/ 122945 w 293246"/>
                <a:gd name="connsiteY13" fmla="*/ 60106 h 204908"/>
                <a:gd name="connsiteX14" fmla="*/ 189426 w 293246"/>
                <a:gd name="connsiteY14" fmla="*/ 98356 h 204908"/>
                <a:gd name="connsiteX15" fmla="*/ 189426 w 293246"/>
                <a:gd name="connsiteY15" fmla="*/ 105642 h 204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3246" h="204908">
                  <a:moveTo>
                    <a:pt x="293247" y="63749"/>
                  </a:moveTo>
                  <a:cubicBezTo>
                    <a:pt x="293247" y="28232"/>
                    <a:pt x="265015" y="0"/>
                    <a:pt x="229497" y="0"/>
                  </a:cubicBezTo>
                  <a:lnTo>
                    <a:pt x="63749" y="0"/>
                  </a:lnTo>
                  <a:cubicBezTo>
                    <a:pt x="28232" y="0"/>
                    <a:pt x="0" y="28232"/>
                    <a:pt x="0" y="63749"/>
                  </a:cubicBezTo>
                  <a:lnTo>
                    <a:pt x="0" y="141159"/>
                  </a:lnTo>
                  <a:cubicBezTo>
                    <a:pt x="0" y="176676"/>
                    <a:pt x="28232" y="204908"/>
                    <a:pt x="63749" y="204908"/>
                  </a:cubicBezTo>
                  <a:lnTo>
                    <a:pt x="229497" y="204908"/>
                  </a:lnTo>
                  <a:cubicBezTo>
                    <a:pt x="265015" y="204908"/>
                    <a:pt x="293247" y="176676"/>
                    <a:pt x="293247" y="141159"/>
                  </a:cubicBezTo>
                  <a:lnTo>
                    <a:pt x="293247" y="63749"/>
                  </a:lnTo>
                  <a:close/>
                  <a:moveTo>
                    <a:pt x="189426" y="105642"/>
                  </a:moveTo>
                  <a:lnTo>
                    <a:pt x="122945" y="142070"/>
                  </a:lnTo>
                  <a:cubicBezTo>
                    <a:pt x="120213" y="143891"/>
                    <a:pt x="117481" y="141159"/>
                    <a:pt x="117481" y="138427"/>
                  </a:cubicBezTo>
                  <a:lnTo>
                    <a:pt x="117481" y="63749"/>
                  </a:lnTo>
                  <a:cubicBezTo>
                    <a:pt x="117481" y="60106"/>
                    <a:pt x="120213" y="58285"/>
                    <a:pt x="122945" y="60106"/>
                  </a:cubicBezTo>
                  <a:lnTo>
                    <a:pt x="189426" y="98356"/>
                  </a:lnTo>
                  <a:cubicBezTo>
                    <a:pt x="192158" y="100177"/>
                    <a:pt x="192158" y="104731"/>
                    <a:pt x="189426" y="105642"/>
                  </a:cubicBezTo>
                  <a:close/>
                </a:path>
              </a:pathLst>
            </a:custGeom>
            <a:gradFill>
              <a:gsLst>
                <a:gs pos="9000">
                  <a:srgbClr val="FB927D"/>
                </a:gs>
                <a:gs pos="98000">
                  <a:srgbClr val="EF4A3D"/>
                </a:gs>
              </a:gsLst>
              <a:lin ang="8100000" scaled="1"/>
            </a:gra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25" name="Graphic 27">
            <a:extLst>
              <a:ext uri="{FF2B5EF4-FFF2-40B4-BE49-F238E27FC236}">
                <a16:creationId xmlns:a16="http://schemas.microsoft.com/office/drawing/2014/main" id="{345379C6-CA2E-446C-AC08-A3BB88F04D1F}"/>
              </a:ext>
            </a:extLst>
          </p:cNvPr>
          <p:cNvGrpSpPr/>
          <p:nvPr/>
        </p:nvGrpSpPr>
        <p:grpSpPr>
          <a:xfrm>
            <a:off x="6498588" y="6179996"/>
            <a:ext cx="365760" cy="365760"/>
            <a:chOff x="2192915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1BB8645-2DB2-4FB5-A723-CC2D66DE8D48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grpSp>
          <p:nvGrpSpPr>
            <p:cNvPr id="27" name="Graphic 27">
              <a:extLst>
                <a:ext uri="{FF2B5EF4-FFF2-40B4-BE49-F238E27FC236}">
                  <a16:creationId xmlns:a16="http://schemas.microsoft.com/office/drawing/2014/main" id="{F24C9965-0F41-459D-857C-81D9857B5C47}"/>
                </a:ext>
              </a:extLst>
            </p:cNvPr>
            <p:cNvGrpSpPr/>
            <p:nvPr/>
          </p:nvGrpSpPr>
          <p:grpSpPr>
            <a:xfrm>
              <a:off x="2295447" y="12253657"/>
              <a:ext cx="289980" cy="238349"/>
              <a:chOff x="2295447" y="12253657"/>
              <a:chExt cx="289980" cy="238349"/>
            </a:xfrm>
            <a:solidFill>
              <a:srgbClr val="333033"/>
            </a:solidFill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3DDCD8B0-306D-4ABE-9392-7B98863586FA}"/>
                  </a:ext>
                </a:extLst>
              </p:cNvPr>
              <p:cNvSpPr/>
              <p:nvPr/>
            </p:nvSpPr>
            <p:spPr>
              <a:xfrm>
                <a:off x="2295447" y="12253657"/>
                <a:ext cx="289980" cy="238349"/>
              </a:xfrm>
              <a:custGeom>
                <a:avLst/>
                <a:gdLst>
                  <a:gd name="connsiteX0" fmla="*/ 289070 w 289980"/>
                  <a:gd name="connsiteY0" fmla="*/ 28232 h 238349"/>
                  <a:gd name="connsiteX1" fmla="*/ 259928 w 289980"/>
                  <a:gd name="connsiteY1" fmla="*/ 36428 h 238349"/>
                  <a:gd name="connsiteX2" fmla="*/ 274499 w 289980"/>
                  <a:gd name="connsiteY2" fmla="*/ 23678 h 238349"/>
                  <a:gd name="connsiteX3" fmla="*/ 284517 w 289980"/>
                  <a:gd name="connsiteY3" fmla="*/ 6375 h 238349"/>
                  <a:gd name="connsiteX4" fmla="*/ 284517 w 289980"/>
                  <a:gd name="connsiteY4" fmla="*/ 4554 h 238349"/>
                  <a:gd name="connsiteX5" fmla="*/ 282695 w 289980"/>
                  <a:gd name="connsiteY5" fmla="*/ 4554 h 238349"/>
                  <a:gd name="connsiteX6" fmla="*/ 248089 w 289980"/>
                  <a:gd name="connsiteY6" fmla="*/ 18214 h 238349"/>
                  <a:gd name="connsiteX7" fmla="*/ 245357 w 289980"/>
                  <a:gd name="connsiteY7" fmla="*/ 17303 h 238349"/>
                  <a:gd name="connsiteX8" fmla="*/ 242624 w 289980"/>
                  <a:gd name="connsiteY8" fmla="*/ 14571 h 238349"/>
                  <a:gd name="connsiteX9" fmla="*/ 226232 w 289980"/>
                  <a:gd name="connsiteY9" fmla="*/ 4554 h 238349"/>
                  <a:gd name="connsiteX10" fmla="*/ 200732 w 289980"/>
                  <a:gd name="connsiteY10" fmla="*/ 0 h 238349"/>
                  <a:gd name="connsiteX11" fmla="*/ 176143 w 289980"/>
                  <a:gd name="connsiteY11" fmla="*/ 7286 h 238349"/>
                  <a:gd name="connsiteX12" fmla="*/ 156108 w 289980"/>
                  <a:gd name="connsiteY12" fmla="*/ 23678 h 238349"/>
                  <a:gd name="connsiteX13" fmla="*/ 144268 w 289980"/>
                  <a:gd name="connsiteY13" fmla="*/ 47357 h 238349"/>
                  <a:gd name="connsiteX14" fmla="*/ 143358 w 289980"/>
                  <a:gd name="connsiteY14" fmla="*/ 71946 h 238349"/>
                  <a:gd name="connsiteX15" fmla="*/ 142447 w 289980"/>
                  <a:gd name="connsiteY15" fmla="*/ 73767 h 238349"/>
                  <a:gd name="connsiteX16" fmla="*/ 23145 w 289980"/>
                  <a:gd name="connsiteY16" fmla="*/ 12750 h 238349"/>
                  <a:gd name="connsiteX17" fmla="*/ 19502 w 289980"/>
                  <a:gd name="connsiteY17" fmla="*/ 12750 h 238349"/>
                  <a:gd name="connsiteX18" fmla="*/ 29520 w 289980"/>
                  <a:gd name="connsiteY18" fmla="*/ 84695 h 238349"/>
                  <a:gd name="connsiteX19" fmla="*/ 36805 w 289980"/>
                  <a:gd name="connsiteY19" fmla="*/ 91070 h 238349"/>
                  <a:gd name="connsiteX20" fmla="*/ 14038 w 289980"/>
                  <a:gd name="connsiteY20" fmla="*/ 84695 h 238349"/>
                  <a:gd name="connsiteX21" fmla="*/ 12216 w 289980"/>
                  <a:gd name="connsiteY21" fmla="*/ 85606 h 238349"/>
                  <a:gd name="connsiteX22" fmla="*/ 12216 w 289980"/>
                  <a:gd name="connsiteY22" fmla="*/ 92892 h 238349"/>
                  <a:gd name="connsiteX23" fmla="*/ 49555 w 289980"/>
                  <a:gd name="connsiteY23" fmla="*/ 142070 h 238349"/>
                  <a:gd name="connsiteX24" fmla="*/ 56841 w 289980"/>
                  <a:gd name="connsiteY24" fmla="*/ 144802 h 238349"/>
                  <a:gd name="connsiteX25" fmla="*/ 34073 w 289980"/>
                  <a:gd name="connsiteY25" fmla="*/ 143891 h 238349"/>
                  <a:gd name="connsiteX26" fmla="*/ 32252 w 289980"/>
                  <a:gd name="connsiteY26" fmla="*/ 145713 h 238349"/>
                  <a:gd name="connsiteX27" fmla="*/ 79608 w 289980"/>
                  <a:gd name="connsiteY27" fmla="*/ 185784 h 238349"/>
                  <a:gd name="connsiteX28" fmla="*/ 85983 w 289980"/>
                  <a:gd name="connsiteY28" fmla="*/ 186694 h 238349"/>
                  <a:gd name="connsiteX29" fmla="*/ 85983 w 289980"/>
                  <a:gd name="connsiteY29" fmla="*/ 186694 h 238349"/>
                  <a:gd name="connsiteX30" fmla="*/ 53198 w 289980"/>
                  <a:gd name="connsiteY30" fmla="*/ 203998 h 238349"/>
                  <a:gd name="connsiteX31" fmla="*/ 4020 w 289980"/>
                  <a:gd name="connsiteY31" fmla="*/ 210373 h 238349"/>
                  <a:gd name="connsiteX32" fmla="*/ 377 w 289980"/>
                  <a:gd name="connsiteY32" fmla="*/ 210373 h 238349"/>
                  <a:gd name="connsiteX33" fmla="*/ 1288 w 289980"/>
                  <a:gd name="connsiteY33" fmla="*/ 212194 h 238349"/>
                  <a:gd name="connsiteX34" fmla="*/ 11306 w 289980"/>
                  <a:gd name="connsiteY34" fmla="*/ 218569 h 238349"/>
                  <a:gd name="connsiteX35" fmla="*/ 44091 w 289980"/>
                  <a:gd name="connsiteY35" fmla="*/ 231319 h 238349"/>
                  <a:gd name="connsiteX36" fmla="*/ 214393 w 289980"/>
                  <a:gd name="connsiteY36" fmla="*/ 191248 h 238349"/>
                  <a:gd name="connsiteX37" fmla="*/ 261749 w 289980"/>
                  <a:gd name="connsiteY37" fmla="*/ 61017 h 238349"/>
                  <a:gd name="connsiteX38" fmla="*/ 265392 w 289980"/>
                  <a:gd name="connsiteY38" fmla="*/ 57374 h 238349"/>
                  <a:gd name="connsiteX39" fmla="*/ 288160 w 289980"/>
                  <a:gd name="connsiteY39" fmla="*/ 33696 h 238349"/>
                  <a:gd name="connsiteX40" fmla="*/ 289981 w 289980"/>
                  <a:gd name="connsiteY40" fmla="*/ 29143 h 238349"/>
                  <a:gd name="connsiteX41" fmla="*/ 289981 w 289980"/>
                  <a:gd name="connsiteY41" fmla="*/ 29143 h 238349"/>
                  <a:gd name="connsiteX42" fmla="*/ 289070 w 289980"/>
                  <a:gd name="connsiteY42" fmla="*/ 28232 h 238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89980" h="238349">
                    <a:moveTo>
                      <a:pt x="289070" y="28232"/>
                    </a:moveTo>
                    <a:cubicBezTo>
                      <a:pt x="279963" y="32785"/>
                      <a:pt x="269946" y="34607"/>
                      <a:pt x="259928" y="36428"/>
                    </a:cubicBezTo>
                    <a:cubicBezTo>
                      <a:pt x="264481" y="35517"/>
                      <a:pt x="271767" y="27321"/>
                      <a:pt x="274499" y="23678"/>
                    </a:cubicBezTo>
                    <a:cubicBezTo>
                      <a:pt x="279053" y="18214"/>
                      <a:pt x="282695" y="12750"/>
                      <a:pt x="284517" y="6375"/>
                    </a:cubicBezTo>
                    <a:cubicBezTo>
                      <a:pt x="284517" y="5464"/>
                      <a:pt x="284517" y="5464"/>
                      <a:pt x="284517" y="4554"/>
                    </a:cubicBezTo>
                    <a:cubicBezTo>
                      <a:pt x="283606" y="4554"/>
                      <a:pt x="283606" y="4554"/>
                      <a:pt x="282695" y="4554"/>
                    </a:cubicBezTo>
                    <a:cubicBezTo>
                      <a:pt x="271767" y="10928"/>
                      <a:pt x="259928" y="14571"/>
                      <a:pt x="248089" y="18214"/>
                    </a:cubicBezTo>
                    <a:cubicBezTo>
                      <a:pt x="247178" y="18214"/>
                      <a:pt x="246267" y="18214"/>
                      <a:pt x="245357" y="17303"/>
                    </a:cubicBezTo>
                    <a:cubicBezTo>
                      <a:pt x="244446" y="16393"/>
                      <a:pt x="243535" y="15482"/>
                      <a:pt x="242624" y="14571"/>
                    </a:cubicBezTo>
                    <a:cubicBezTo>
                      <a:pt x="237160" y="10018"/>
                      <a:pt x="231696" y="6375"/>
                      <a:pt x="226232" y="4554"/>
                    </a:cubicBezTo>
                    <a:cubicBezTo>
                      <a:pt x="218035" y="911"/>
                      <a:pt x="208928" y="0"/>
                      <a:pt x="200732" y="0"/>
                    </a:cubicBezTo>
                    <a:cubicBezTo>
                      <a:pt x="192536" y="911"/>
                      <a:pt x="183429" y="2732"/>
                      <a:pt x="176143" y="7286"/>
                    </a:cubicBezTo>
                    <a:cubicBezTo>
                      <a:pt x="168857" y="10928"/>
                      <a:pt x="161572" y="16393"/>
                      <a:pt x="156108" y="23678"/>
                    </a:cubicBezTo>
                    <a:cubicBezTo>
                      <a:pt x="150643" y="30964"/>
                      <a:pt x="146090" y="38250"/>
                      <a:pt x="144268" y="47357"/>
                    </a:cubicBezTo>
                    <a:cubicBezTo>
                      <a:pt x="142447" y="55553"/>
                      <a:pt x="142447" y="63749"/>
                      <a:pt x="143358" y="71946"/>
                    </a:cubicBezTo>
                    <a:cubicBezTo>
                      <a:pt x="143358" y="73767"/>
                      <a:pt x="143358" y="73767"/>
                      <a:pt x="142447" y="73767"/>
                    </a:cubicBezTo>
                    <a:cubicBezTo>
                      <a:pt x="95090" y="66481"/>
                      <a:pt x="55019" y="49178"/>
                      <a:pt x="23145" y="12750"/>
                    </a:cubicBezTo>
                    <a:cubicBezTo>
                      <a:pt x="21323" y="10928"/>
                      <a:pt x="21323" y="10928"/>
                      <a:pt x="19502" y="12750"/>
                    </a:cubicBezTo>
                    <a:cubicBezTo>
                      <a:pt x="5841" y="33696"/>
                      <a:pt x="12216" y="67392"/>
                      <a:pt x="29520" y="84695"/>
                    </a:cubicBezTo>
                    <a:cubicBezTo>
                      <a:pt x="32252" y="86517"/>
                      <a:pt x="34073" y="89249"/>
                      <a:pt x="36805" y="91070"/>
                    </a:cubicBezTo>
                    <a:cubicBezTo>
                      <a:pt x="35895" y="91070"/>
                      <a:pt x="24056" y="90160"/>
                      <a:pt x="14038" y="84695"/>
                    </a:cubicBezTo>
                    <a:cubicBezTo>
                      <a:pt x="12216" y="83785"/>
                      <a:pt x="12216" y="84695"/>
                      <a:pt x="12216" y="85606"/>
                    </a:cubicBezTo>
                    <a:cubicBezTo>
                      <a:pt x="12216" y="87428"/>
                      <a:pt x="12216" y="90160"/>
                      <a:pt x="12216" y="92892"/>
                    </a:cubicBezTo>
                    <a:cubicBezTo>
                      <a:pt x="14948" y="113838"/>
                      <a:pt x="29520" y="133873"/>
                      <a:pt x="49555" y="142070"/>
                    </a:cubicBezTo>
                    <a:cubicBezTo>
                      <a:pt x="52287" y="142980"/>
                      <a:pt x="55019" y="143891"/>
                      <a:pt x="56841" y="144802"/>
                    </a:cubicBezTo>
                    <a:cubicBezTo>
                      <a:pt x="52287" y="143891"/>
                      <a:pt x="47734" y="144802"/>
                      <a:pt x="34073" y="143891"/>
                    </a:cubicBezTo>
                    <a:cubicBezTo>
                      <a:pt x="32252" y="143891"/>
                      <a:pt x="31341" y="144802"/>
                      <a:pt x="32252" y="145713"/>
                    </a:cubicBezTo>
                    <a:cubicBezTo>
                      <a:pt x="42270" y="173034"/>
                      <a:pt x="63216" y="181230"/>
                      <a:pt x="79608" y="185784"/>
                    </a:cubicBezTo>
                    <a:cubicBezTo>
                      <a:pt x="81430" y="185784"/>
                      <a:pt x="84162" y="185784"/>
                      <a:pt x="85983" y="186694"/>
                    </a:cubicBezTo>
                    <a:cubicBezTo>
                      <a:pt x="85983" y="186694"/>
                      <a:pt x="85983" y="186694"/>
                      <a:pt x="85983" y="186694"/>
                    </a:cubicBezTo>
                    <a:cubicBezTo>
                      <a:pt x="80519" y="194891"/>
                      <a:pt x="62305" y="201266"/>
                      <a:pt x="53198" y="203998"/>
                    </a:cubicBezTo>
                    <a:cubicBezTo>
                      <a:pt x="37716" y="209462"/>
                      <a:pt x="20413" y="212194"/>
                      <a:pt x="4020" y="210373"/>
                    </a:cubicBezTo>
                    <a:cubicBezTo>
                      <a:pt x="1288" y="210373"/>
                      <a:pt x="377" y="210373"/>
                      <a:pt x="377" y="210373"/>
                    </a:cubicBezTo>
                    <a:cubicBezTo>
                      <a:pt x="-533" y="210373"/>
                      <a:pt x="377" y="211283"/>
                      <a:pt x="1288" y="212194"/>
                    </a:cubicBezTo>
                    <a:cubicBezTo>
                      <a:pt x="4931" y="214015"/>
                      <a:pt x="7663" y="216747"/>
                      <a:pt x="11306" y="218569"/>
                    </a:cubicBezTo>
                    <a:cubicBezTo>
                      <a:pt x="22234" y="224033"/>
                      <a:pt x="33163" y="228587"/>
                      <a:pt x="44091" y="231319"/>
                    </a:cubicBezTo>
                    <a:cubicBezTo>
                      <a:pt x="103287" y="247711"/>
                      <a:pt x="169768" y="235872"/>
                      <a:pt x="214393" y="191248"/>
                    </a:cubicBezTo>
                    <a:cubicBezTo>
                      <a:pt x="248999" y="156641"/>
                      <a:pt x="261749" y="108374"/>
                      <a:pt x="261749" y="61017"/>
                    </a:cubicBezTo>
                    <a:cubicBezTo>
                      <a:pt x="261749" y="59196"/>
                      <a:pt x="263571" y="58285"/>
                      <a:pt x="265392" y="57374"/>
                    </a:cubicBezTo>
                    <a:cubicBezTo>
                      <a:pt x="274499" y="50999"/>
                      <a:pt x="281785" y="42803"/>
                      <a:pt x="288160" y="33696"/>
                    </a:cubicBezTo>
                    <a:cubicBezTo>
                      <a:pt x="289981" y="31875"/>
                      <a:pt x="289981" y="30053"/>
                      <a:pt x="289981" y="29143"/>
                    </a:cubicBezTo>
                    <a:cubicBezTo>
                      <a:pt x="289981" y="29143"/>
                      <a:pt x="289981" y="29143"/>
                      <a:pt x="289981" y="29143"/>
                    </a:cubicBezTo>
                    <a:cubicBezTo>
                      <a:pt x="289981" y="27321"/>
                      <a:pt x="289981" y="28232"/>
                      <a:pt x="289070" y="28232"/>
                    </a:cubicBezTo>
                    <a:close/>
                  </a:path>
                </a:pathLst>
              </a:custGeom>
              <a:gradFill>
                <a:gsLst>
                  <a:gs pos="9000">
                    <a:srgbClr val="FB927D"/>
                  </a:gs>
                  <a:gs pos="98000">
                    <a:srgbClr val="EF4A3D"/>
                  </a:gs>
                </a:gsLst>
                <a:lin ang="8100000" scaled="1"/>
              </a:gra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7EE73589-24E0-4482-9A27-ECD45ABFFE9E}"/>
                  </a:ext>
                </a:extLst>
              </p:cNvPr>
              <p:cNvSpPr/>
              <p:nvPr/>
            </p:nvSpPr>
            <p:spPr>
              <a:xfrm>
                <a:off x="2381430" y="12491351"/>
                <a:ext cx="11344" cy="9107"/>
              </a:xfrm>
              <a:custGeom>
                <a:avLst/>
                <a:gdLst>
                  <a:gd name="connsiteX0" fmla="*/ 0 w 11344"/>
                  <a:gd name="connsiteY0" fmla="*/ 0 h 9107"/>
                  <a:gd name="connsiteX1" fmla="*/ 0 w 11344"/>
                  <a:gd name="connsiteY1" fmla="*/ 0 h 9107"/>
                  <a:gd name="connsiteX2" fmla="*/ 0 w 11344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4" h="9107">
                    <a:moveTo>
                      <a:pt x="0" y="0"/>
                    </a:moveTo>
                    <a:cubicBezTo>
                      <a:pt x="24589" y="0"/>
                      <a:pt x="1821" y="0"/>
                      <a:pt x="0" y="0"/>
                    </a:cubicBezTo>
                    <a:cubicBezTo>
                      <a:pt x="3643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0B21D093-4D20-4B58-95D5-BC03C90A0F97}"/>
                  </a:ext>
                </a:extLst>
              </p:cNvPr>
              <p:cNvSpPr/>
              <p:nvPr/>
            </p:nvSpPr>
            <p:spPr>
              <a:xfrm>
                <a:off x="2379406" y="12491351"/>
                <a:ext cx="2023" cy="9107"/>
              </a:xfrm>
              <a:custGeom>
                <a:avLst/>
                <a:gdLst>
                  <a:gd name="connsiteX0" fmla="*/ 2024 w 2023"/>
                  <a:gd name="connsiteY0" fmla="*/ 0 h 9107"/>
                  <a:gd name="connsiteX1" fmla="*/ 2024 w 2023"/>
                  <a:gd name="connsiteY1" fmla="*/ 0 h 9107"/>
                  <a:gd name="connsiteX2" fmla="*/ 2024 w 2023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23" h="9107">
                    <a:moveTo>
                      <a:pt x="2024" y="0"/>
                    </a:moveTo>
                    <a:cubicBezTo>
                      <a:pt x="2024" y="0"/>
                      <a:pt x="-2530" y="0"/>
                      <a:pt x="2024" y="0"/>
                    </a:cubicBezTo>
                    <a:cubicBezTo>
                      <a:pt x="2024" y="0"/>
                      <a:pt x="1113" y="0"/>
                      <a:pt x="2024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D8421401-FC00-4533-AF9D-EBC5B3FC35AB}"/>
                  </a:ext>
                </a:extLst>
              </p:cNvPr>
              <p:cNvSpPr/>
              <p:nvPr/>
            </p:nvSpPr>
            <p:spPr>
              <a:xfrm>
                <a:off x="2391448" y="12491351"/>
                <a:ext cx="2428" cy="9107"/>
              </a:xfrm>
              <a:custGeom>
                <a:avLst/>
                <a:gdLst>
                  <a:gd name="connsiteX0" fmla="*/ 0 w 2428"/>
                  <a:gd name="connsiteY0" fmla="*/ 0 h 9107"/>
                  <a:gd name="connsiteX1" fmla="*/ 0 w 2428"/>
                  <a:gd name="connsiteY1" fmla="*/ 0 h 9107"/>
                  <a:gd name="connsiteX2" fmla="*/ 0 w 2428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28" h="9107">
                    <a:moveTo>
                      <a:pt x="0" y="0"/>
                    </a:moveTo>
                    <a:cubicBezTo>
                      <a:pt x="0" y="0"/>
                      <a:pt x="5464" y="0"/>
                      <a:pt x="0" y="0"/>
                    </a:cubicBezTo>
                    <a:cubicBezTo>
                      <a:pt x="0" y="0"/>
                      <a:pt x="911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7414A3C2-BBF6-4466-871D-F913D43F96E4}"/>
                  </a:ext>
                </a:extLst>
              </p:cNvPr>
              <p:cNvSpPr/>
              <p:nvPr/>
            </p:nvSpPr>
            <p:spPr>
              <a:xfrm>
                <a:off x="2493447" y="12253657"/>
                <a:ext cx="910" cy="9107"/>
              </a:xfrm>
              <a:custGeom>
                <a:avLst/>
                <a:gdLst>
                  <a:gd name="connsiteX0" fmla="*/ 911 w 910"/>
                  <a:gd name="connsiteY0" fmla="*/ 0 h 9107"/>
                  <a:gd name="connsiteX1" fmla="*/ 0 w 910"/>
                  <a:gd name="connsiteY1" fmla="*/ 0 h 9107"/>
                  <a:gd name="connsiteX2" fmla="*/ 911 w 910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0" h="9107">
                    <a:moveTo>
                      <a:pt x="911" y="0"/>
                    </a:moveTo>
                    <a:cubicBezTo>
                      <a:pt x="91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911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40" name="Rectangle 39">
            <a:extLst>
              <a:ext uri="{FF2B5EF4-FFF2-40B4-BE49-F238E27FC236}">
                <a16:creationId xmlns:a16="http://schemas.microsoft.com/office/drawing/2014/main" id="{D0C12519-1684-4F47-B65C-73AB5872FDA1}"/>
              </a:ext>
            </a:extLst>
          </p:cNvPr>
          <p:cNvSpPr/>
          <p:nvPr/>
        </p:nvSpPr>
        <p:spPr>
          <a:xfrm>
            <a:off x="7408534" y="1529866"/>
            <a:ext cx="368861" cy="368861"/>
          </a:xfrm>
          <a:prstGeom prst="rect">
            <a:avLst/>
          </a:prstGeom>
          <a:solidFill>
            <a:srgbClr val="E4E4F0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3B30C5C-A18C-4904-B414-B53862A18F6B}"/>
              </a:ext>
            </a:extLst>
          </p:cNvPr>
          <p:cNvSpPr/>
          <p:nvPr/>
        </p:nvSpPr>
        <p:spPr>
          <a:xfrm>
            <a:off x="7780698" y="1898727"/>
            <a:ext cx="784225" cy="784225"/>
          </a:xfrm>
          <a:prstGeom prst="rect">
            <a:avLst/>
          </a:prstGeom>
          <a:gradFill flip="none" rotWithShape="1">
            <a:gsLst>
              <a:gs pos="9000">
                <a:srgbClr val="FB927D"/>
              </a:gs>
              <a:gs pos="98000">
                <a:srgbClr val="EF4A3D"/>
              </a:gs>
            </a:gsLst>
            <a:lin ang="8100000" scaled="1"/>
            <a:tileRect/>
          </a:gra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F7EF2300-C457-4072-A357-78E2F97B21D7}"/>
              </a:ext>
            </a:extLst>
          </p:cNvPr>
          <p:cNvSpPr/>
          <p:nvPr/>
        </p:nvSpPr>
        <p:spPr>
          <a:xfrm>
            <a:off x="7038021" y="1897071"/>
            <a:ext cx="368861" cy="368861"/>
          </a:xfrm>
          <a:prstGeom prst="rect">
            <a:avLst/>
          </a:prstGeom>
          <a:solidFill>
            <a:srgbClr val="E4E4F0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94902AF8-0549-41CB-A293-8F3FD6A1DD8C}"/>
              </a:ext>
            </a:extLst>
          </p:cNvPr>
          <p:cNvSpPr/>
          <p:nvPr/>
        </p:nvSpPr>
        <p:spPr>
          <a:xfrm>
            <a:off x="1192699" y="5640586"/>
            <a:ext cx="784225" cy="784225"/>
          </a:xfrm>
          <a:prstGeom prst="rect">
            <a:avLst/>
          </a:prstGeom>
          <a:gradFill flip="none" rotWithShape="1">
            <a:gsLst>
              <a:gs pos="9000">
                <a:srgbClr val="FB927D"/>
              </a:gs>
              <a:gs pos="98000">
                <a:srgbClr val="EF4A3D"/>
              </a:gs>
            </a:gsLst>
            <a:lin ang="8100000" scaled="1"/>
            <a:tileRect/>
          </a:gra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3643B9BB-2301-4B06-9B96-4F836EC27C1A}"/>
              </a:ext>
            </a:extLst>
          </p:cNvPr>
          <p:cNvSpPr/>
          <p:nvPr/>
        </p:nvSpPr>
        <p:spPr>
          <a:xfrm>
            <a:off x="820535" y="5271725"/>
            <a:ext cx="368861" cy="368861"/>
          </a:xfrm>
          <a:prstGeom prst="rect">
            <a:avLst/>
          </a:prstGeom>
          <a:gradFill flip="none" rotWithShape="1">
            <a:gsLst>
              <a:gs pos="0">
                <a:srgbClr val="3C90B6"/>
              </a:gs>
              <a:gs pos="98000">
                <a:srgbClr val="242D55"/>
              </a:gs>
            </a:gsLst>
            <a:lin ang="8100000" scaled="1"/>
            <a:tileRect/>
          </a:gra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B6A13B5F-2DA6-45FA-B5E8-E043255892A9}"/>
              </a:ext>
            </a:extLst>
          </p:cNvPr>
          <p:cNvSpPr/>
          <p:nvPr/>
        </p:nvSpPr>
        <p:spPr>
          <a:xfrm rot="2700000">
            <a:off x="883976" y="-109515"/>
            <a:ext cx="1401671" cy="1401671"/>
          </a:xfrm>
          <a:custGeom>
            <a:avLst/>
            <a:gdLst>
              <a:gd name="connsiteX0" fmla="*/ 0 w 2000250"/>
              <a:gd name="connsiteY0" fmla="*/ 584777 h 2000251"/>
              <a:gd name="connsiteX1" fmla="*/ 0 w 2000250"/>
              <a:gd name="connsiteY1" fmla="*/ 0 h 2000251"/>
              <a:gd name="connsiteX2" fmla="*/ 1412491 w 2000250"/>
              <a:gd name="connsiteY2" fmla="*/ 0 h 2000251"/>
              <a:gd name="connsiteX3" fmla="*/ 1997266 w 2000250"/>
              <a:gd name="connsiteY3" fmla="*/ 0 h 2000251"/>
              <a:gd name="connsiteX4" fmla="*/ 2000250 w 2000250"/>
              <a:gd name="connsiteY4" fmla="*/ 0 h 2000251"/>
              <a:gd name="connsiteX5" fmla="*/ 2000250 w 2000250"/>
              <a:gd name="connsiteY5" fmla="*/ 584777 h 2000251"/>
              <a:gd name="connsiteX6" fmla="*/ 1997266 w 2000250"/>
              <a:gd name="connsiteY6" fmla="*/ 584777 h 2000251"/>
              <a:gd name="connsiteX7" fmla="*/ 1997266 w 2000250"/>
              <a:gd name="connsiteY7" fmla="*/ 2000251 h 2000251"/>
              <a:gd name="connsiteX8" fmla="*/ 1412491 w 2000250"/>
              <a:gd name="connsiteY8" fmla="*/ 2000251 h 2000251"/>
              <a:gd name="connsiteX9" fmla="*/ 1412491 w 2000250"/>
              <a:gd name="connsiteY9" fmla="*/ 584777 h 2000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0250" h="2000251">
                <a:moveTo>
                  <a:pt x="0" y="584777"/>
                </a:moveTo>
                <a:lnTo>
                  <a:pt x="0" y="0"/>
                </a:lnTo>
                <a:lnTo>
                  <a:pt x="1412491" y="0"/>
                </a:lnTo>
                <a:lnTo>
                  <a:pt x="1997266" y="0"/>
                </a:lnTo>
                <a:lnTo>
                  <a:pt x="2000250" y="0"/>
                </a:lnTo>
                <a:lnTo>
                  <a:pt x="2000250" y="584777"/>
                </a:lnTo>
                <a:lnTo>
                  <a:pt x="1997266" y="584777"/>
                </a:lnTo>
                <a:lnTo>
                  <a:pt x="1997266" y="2000251"/>
                </a:lnTo>
                <a:lnTo>
                  <a:pt x="1412491" y="2000251"/>
                </a:lnTo>
                <a:lnTo>
                  <a:pt x="1412491" y="584777"/>
                </a:lnTo>
                <a:close/>
              </a:path>
            </a:pathLst>
          </a:custGeom>
          <a:gradFill flip="none" rotWithShape="1">
            <a:gsLst>
              <a:gs pos="0">
                <a:srgbClr val="3C90B6"/>
              </a:gs>
              <a:gs pos="98000">
                <a:srgbClr val="242D55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193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6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6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6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6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62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2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2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62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nodeType="withEffect">
                                  <p:stCondLst>
                                    <p:cond delay="108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62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2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2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62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62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2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2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62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1.85185E-6 L -2.70833E-6 0.14977 " pathEditMode="relative" rAng="0" ptsTypes="AA">
                                      <p:cBhvr>
                                        <p:cTn id="38" dur="4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477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40" dur="4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08333E-7 -4.44444E-6 L -0.0474 -0.00694 " pathEditMode="relative" rAng="0" ptsTypes="AA">
                                      <p:cBhvr>
                                        <p:cTn id="4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70" y="-347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8.33333E-7 -4.44444E-6 L 0.0599 -0.00694 " pathEditMode="relative" rAng="0" ptsTypes="AA">
                                      <p:cBhvr>
                                        <p:cTn id="5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-347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" dur="1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59" dur="750" fill="hold"/>
                                        <p:tgtEl>
                                          <p:spTgt spid="1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63" presetClass="path" presetSubtype="0" accel="50000" decel="50000" autoRev="1" fill="hold" grpId="3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-8.33333E-7 3.7037E-7 L 0.04831 3.7037E-7 " pathEditMode="relative" rAng="0" ptsTypes="AA">
                                      <p:cBhvr>
                                        <p:cTn id="61" dur="18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6" dur="10" fill="hold"/>
                                        <p:tgtEl>
                                          <p:spTgt spid="1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8" dur="750" fill="hold"/>
                                        <p:tgtEl>
                                          <p:spTgt spid="1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3" presetClass="path" presetSubtype="0" accel="50000" decel="50000" autoRev="1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3.7037E-7 L 0.04831 3.7037E-7 " pathEditMode="relative" rAng="0" ptsTypes="AA">
                                      <p:cBhvr>
                                        <p:cTn id="70" dur="1875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5" dur="10" fill="hold"/>
                                        <p:tgtEl>
                                          <p:spTgt spid="1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77" dur="750" fill="hold"/>
                                        <p:tgtEl>
                                          <p:spTgt spid="1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63" presetClass="path" presetSubtype="0" accel="50000" decel="50000" autoRev="1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95833E-6 3.7037E-7 L 0.04831 3.7037E-7 " pathEditMode="relative" rAng="0" ptsTypes="AA">
                                      <p:cBhvr>
                                        <p:cTn id="79" dur="1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4" dur="10" fill="hold"/>
                                        <p:tgtEl>
                                          <p:spTgt spid="4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86" dur="750" fill="hold"/>
                                        <p:tgtEl>
                                          <p:spTgt spid="4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3" presetClass="path" presetSubtype="0" accel="16000" fill="hold" grpId="3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-3.54167E-6 -4.44444E-6 L 0.04831 -4.44444E-6 " pathEditMode="relative" rAng="0" ptsTypes="AA">
                                      <p:cBhvr>
                                        <p:cTn id="88" dur="39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3" dur="10" fill="hold"/>
                                        <p:tgtEl>
                                          <p:spTgt spid="1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5" dur="750" fill="hold"/>
                                        <p:tgtEl>
                                          <p:spTgt spid="1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63" presetClass="path" presetSubtype="0" accel="16000" fill="hold" grpId="3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-3.54167E-6 -4.44444E-6 L 0.04831 -4.44444E-6 " pathEditMode="relative" rAng="0" ptsTypes="AA">
                                      <p:cBhvr>
                                        <p:cTn id="97" dur="39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2" dur="10" fill="hold"/>
                                        <p:tgtEl>
                                          <p:spTgt spid="1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04" dur="750" fill="hold"/>
                                        <p:tgtEl>
                                          <p:spTgt spid="1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63" presetClass="path" presetSubtype="0" accel="50000" decel="50000" autoRev="1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5E-6 2.22222E-6 L 0.04831 2.22222E-6 " pathEditMode="relative" rAng="0" ptsTypes="AA">
                                      <p:cBhvr>
                                        <p:cTn id="106" dur="1875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1" dur="10" fill="hold"/>
                                        <p:tgtEl>
                                          <p:spTgt spid="4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13" dur="750" fill="hold"/>
                                        <p:tgtEl>
                                          <p:spTgt spid="4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63" presetClass="path" presetSubtype="0" accel="50000" decel="50000" autoRev="1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54167E-6 0 L 0.0483 0 " pathEditMode="relative" rAng="0" ptsTypes="AA">
                                      <p:cBhvr>
                                        <p:cTn id="115" dur="1875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0" dur="10" fill="hold"/>
                                        <p:tgtEl>
                                          <p:spTgt spid="4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22" dur="750" fill="hold"/>
                                        <p:tgtEl>
                                          <p:spTgt spid="4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63" presetClass="path" presetSubtype="0" accel="50000" decel="50000" autoRev="1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29167E-6 -2.22222E-6 L 0.04831 -2.22222E-6 " pathEditMode="relative" rAng="0" ptsTypes="AA">
                                      <p:cBhvr>
                                        <p:cTn id="124" dur="1625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9" dur="10" fill="hold"/>
                                        <p:tgtEl>
                                          <p:spTgt spid="4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30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31" dur="750" fill="hold"/>
                                        <p:tgtEl>
                                          <p:spTgt spid="4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63" presetClass="path" presetSubtype="0" accel="50000" decel="50000" autoRev="1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54167E-6 -1.48148E-6 L 0.0483 -1.48148E-6 " pathEditMode="relative" rAng="0" ptsTypes="AA">
                                      <p:cBhvr>
                                        <p:cTn id="133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8" dur="10" fill="hold"/>
                                        <p:tgtEl>
                                          <p:spTgt spid="4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40" dur="750" fill="hold"/>
                                        <p:tgtEl>
                                          <p:spTgt spid="4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41" presetID="63" presetClass="path" presetSubtype="0" accel="50000" decel="50000" autoRev="1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54167E-6 -1.48148E-6 L 0.0483 -1.48148E-6 " pathEditMode="relative" rAng="0" ptsTypes="AA">
                                      <p:cBhvr>
                                        <p:cTn id="142" dur="1875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4" grpId="0" animBg="1"/>
      <p:bldP spid="4" grpId="1" animBg="1"/>
      <p:bldP spid="38" grpId="0" animBg="1"/>
      <p:bldP spid="38" grpId="1" animBg="1"/>
      <p:bldP spid="7" grpId="0"/>
      <p:bldP spid="8" grpId="0"/>
      <p:bldP spid="9" grpId="0"/>
      <p:bldP spid="15" grpId="0" animBg="1"/>
      <p:bldP spid="15" grpId="1" animBg="1"/>
      <p:bldP spid="15" grpId="2" animBg="1"/>
      <p:bldP spid="15" grpId="3" animBg="1"/>
      <p:bldP spid="16" grpId="0" animBg="1"/>
      <p:bldP spid="16" grpId="1" animBg="1"/>
      <p:bldP spid="16" grpId="2" animBg="1"/>
      <p:bldP spid="16" grpId="3" animBg="1"/>
      <p:bldP spid="17" grpId="0" animBg="1"/>
      <p:bldP spid="17" grpId="1" animBg="1"/>
      <p:bldP spid="17" grpId="2" animBg="1"/>
      <p:bldP spid="17" grpId="3" animBg="1"/>
      <p:bldP spid="18" grpId="0" animBg="1"/>
      <p:bldP spid="18" grpId="1" animBg="1"/>
      <p:bldP spid="18" grpId="2" animBg="1"/>
      <p:bldP spid="18" grpId="3" animBg="1"/>
      <p:bldP spid="40" grpId="0" animBg="1"/>
      <p:bldP spid="40" grpId="1" animBg="1"/>
      <p:bldP spid="40" grpId="2" animBg="1"/>
      <p:bldP spid="40" grpId="3" animBg="1"/>
      <p:bldP spid="13" grpId="0" animBg="1"/>
      <p:bldP spid="13" grpId="1" animBg="1"/>
      <p:bldP spid="13" grpId="2" animBg="1"/>
      <p:bldP spid="13" grpId="3" animBg="1"/>
      <p:bldP spid="41" grpId="0" animBg="1"/>
      <p:bldP spid="41" grpId="1" animBg="1"/>
      <p:bldP spid="41" grpId="2" animBg="1"/>
      <p:bldP spid="41" grpId="3" animBg="1"/>
      <p:bldP spid="42" grpId="0" animBg="1"/>
      <p:bldP spid="42" grpId="1" animBg="1"/>
      <p:bldP spid="42" grpId="2" animBg="1"/>
      <p:bldP spid="42" grpId="3" animBg="1"/>
      <p:bldP spid="43" grpId="0" animBg="1"/>
      <p:bldP spid="43" grpId="1" animBg="1"/>
      <p:bldP spid="43" grpId="2" animBg="1"/>
      <p:bldP spid="43" grpId="3" animBg="1"/>
      <p:bldP spid="45" grpId="0" animBg="1"/>
      <p:bldP spid="45" grpId="1" animBg="1"/>
      <p:bldP spid="45" grpId="2" animBg="1"/>
      <p:bldP spid="45" grpId="3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3026644"/>
      </p:ext>
    </p:extLst>
  </p:cSld>
  <p:clrMapOvr>
    <a:masterClrMapping/>
  </p:clrMapOvr>
  <p:transition spd="slow" advClick="0" advTm="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arallelogram 29">
            <a:extLst>
              <a:ext uri="{FF2B5EF4-FFF2-40B4-BE49-F238E27FC236}">
                <a16:creationId xmlns:a16="http://schemas.microsoft.com/office/drawing/2014/main" id="{1847FF59-ED8B-42A6-85E5-9C85A8FB1F3B}"/>
              </a:ext>
            </a:extLst>
          </p:cNvPr>
          <p:cNvSpPr/>
          <p:nvPr/>
        </p:nvSpPr>
        <p:spPr>
          <a:xfrm>
            <a:off x="6496479" y="-475488"/>
            <a:ext cx="7278662" cy="7904988"/>
          </a:xfrm>
          <a:prstGeom prst="parallelogram">
            <a:avLst>
              <a:gd name="adj" fmla="val 57326"/>
            </a:avLst>
          </a:prstGeom>
          <a:solidFill>
            <a:schemeClr val="tx2">
              <a:lumMod val="75000"/>
              <a:alpha val="30000"/>
            </a:schemeClr>
          </a:solidFill>
          <a:ln>
            <a:noFill/>
          </a:ln>
          <a:effectLst>
            <a:outerShdw blurRad="63500" sx="103000" sy="103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A4CD0B1E-7C0F-42B1-A2DD-8D7BA23E4D24}"/>
              </a:ext>
            </a:extLst>
          </p:cNvPr>
          <p:cNvSpPr/>
          <p:nvPr/>
        </p:nvSpPr>
        <p:spPr>
          <a:xfrm>
            <a:off x="0" y="-1858297"/>
            <a:ext cx="13300072" cy="8716297"/>
          </a:xfrm>
          <a:prstGeom prst="rect">
            <a:avLst/>
          </a:prstGeom>
          <a:blipFill dpi="0" rotWithShape="1">
            <a:blip r:embed="rId2">
              <a:alphaModFix amt="15000"/>
            </a:blip>
            <a:srcRect/>
            <a:stretch>
              <a:fillRect t="-26294" b="-2629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PICTURE">
            <a:extLst>
              <a:ext uri="{FF2B5EF4-FFF2-40B4-BE49-F238E27FC236}">
                <a16:creationId xmlns:a16="http://schemas.microsoft.com/office/drawing/2014/main" id="{293C26DE-2289-4CAA-802A-55F76E15543E}"/>
              </a:ext>
            </a:extLst>
          </p:cNvPr>
          <p:cNvSpPr/>
          <p:nvPr/>
        </p:nvSpPr>
        <p:spPr>
          <a:xfrm>
            <a:off x="-6816494" y="-475488"/>
            <a:ext cx="14838388" cy="7904988"/>
          </a:xfrm>
          <a:prstGeom prst="parallelogram">
            <a:avLst>
              <a:gd name="adj" fmla="val 50096"/>
            </a:avLst>
          </a:prstGeom>
          <a:blipFill dpi="0" rotWithShape="1">
            <a:blip r:embed="rId3"/>
            <a:srcRect/>
            <a:stretch>
              <a:fillRect t="-131641" b="-49549"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4DB508D-2D03-46E3-968F-56296F1B8437}"/>
              </a:ext>
            </a:extLst>
          </p:cNvPr>
          <p:cNvSpPr txBox="1"/>
          <p:nvPr/>
        </p:nvSpPr>
        <p:spPr>
          <a:xfrm>
            <a:off x="10336683" y="249847"/>
            <a:ext cx="16065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spc="300" dirty="0">
                <a:solidFill>
                  <a:schemeClr val="bg1"/>
                </a:solidFill>
                <a:effectLst>
                  <a:outerShdw blurRad="508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</a:rPr>
              <a:t>YOUR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74560C1-F6D4-485C-82F1-E7B3FF7F5A10}"/>
              </a:ext>
            </a:extLst>
          </p:cNvPr>
          <p:cNvSpPr txBox="1"/>
          <p:nvPr/>
        </p:nvSpPr>
        <p:spPr>
          <a:xfrm>
            <a:off x="10338286" y="626070"/>
            <a:ext cx="16033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spc="300" dirty="0">
                <a:gradFill>
                  <a:gsLst>
                    <a:gs pos="100000">
                      <a:srgbClr val="EF4A3D"/>
                    </a:gs>
                    <a:gs pos="0">
                      <a:srgbClr val="FB927D"/>
                    </a:gs>
                  </a:gsLst>
                  <a:path path="circle">
                    <a:fillToRect l="100000" b="100000"/>
                  </a:path>
                </a:gradFill>
                <a:effectLst>
                  <a:outerShdw blurRad="508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58CBBB4-79C6-4239-8BAA-8DC6B98F450B}"/>
              </a:ext>
            </a:extLst>
          </p:cNvPr>
          <p:cNvSpPr txBox="1"/>
          <p:nvPr/>
        </p:nvSpPr>
        <p:spPr>
          <a:xfrm>
            <a:off x="5889952" y="1808734"/>
            <a:ext cx="605165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600" dirty="0">
                <a:ln w="19050">
                  <a:noFill/>
                </a:ln>
                <a:gradFill flip="none" rotWithShape="1">
                  <a:gsLst>
                    <a:gs pos="100000">
                      <a:srgbClr val="EF4A3D"/>
                    </a:gs>
                    <a:gs pos="0">
                      <a:srgbClr val="FB927D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outerShdw blurRad="508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Futura XBlk BT" panose="020B0903020204020204" pitchFamily="34" charset="0"/>
              </a:rPr>
              <a:t>MODERN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CAB72A-6A04-4517-9AF6-43AE819AEF35}"/>
              </a:ext>
            </a:extLst>
          </p:cNvPr>
          <p:cNvSpPr txBox="1"/>
          <p:nvPr/>
        </p:nvSpPr>
        <p:spPr>
          <a:xfrm>
            <a:off x="8437702" y="3141124"/>
            <a:ext cx="35039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spc="1200" dirty="0">
                <a:ln w="25400">
                  <a:solidFill>
                    <a:srgbClr val="E4E4F0"/>
                  </a:solidFill>
                </a:ln>
                <a:noFill/>
                <a:effectLst>
                  <a:outerShdw blurRad="508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Futura XBlk BT" panose="020B0903020204020204" pitchFamily="34" charset="0"/>
              </a:rPr>
              <a:t>DESIGN.</a:t>
            </a:r>
          </a:p>
        </p:txBody>
      </p:sp>
      <p:grpSp>
        <p:nvGrpSpPr>
          <p:cNvPr id="11" name="Graphic 28">
            <a:extLst>
              <a:ext uri="{FF2B5EF4-FFF2-40B4-BE49-F238E27FC236}">
                <a16:creationId xmlns:a16="http://schemas.microsoft.com/office/drawing/2014/main" id="{266ED3C2-BBD0-458D-8C59-824FA2791C13}"/>
              </a:ext>
            </a:extLst>
          </p:cNvPr>
          <p:cNvGrpSpPr/>
          <p:nvPr/>
        </p:nvGrpSpPr>
        <p:grpSpPr>
          <a:xfrm>
            <a:off x="10281506" y="6179996"/>
            <a:ext cx="365760" cy="365760"/>
            <a:chOff x="651541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2A803CC-F584-46D7-A07C-55CB1B92D6AD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076BE1D4-6A31-4890-8CFB-6BF63C0C9087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gradFill>
              <a:gsLst>
                <a:gs pos="9000">
                  <a:srgbClr val="FB927D"/>
                </a:gs>
                <a:gs pos="98000">
                  <a:srgbClr val="EF4A3D"/>
                </a:gs>
              </a:gsLst>
              <a:lin ang="8100000" scaled="1"/>
            </a:gra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14" name="Graphic 29">
            <a:extLst>
              <a:ext uri="{FF2B5EF4-FFF2-40B4-BE49-F238E27FC236}">
                <a16:creationId xmlns:a16="http://schemas.microsoft.com/office/drawing/2014/main" id="{832363A0-206F-42D3-84B1-ECD60FEE7381}"/>
              </a:ext>
            </a:extLst>
          </p:cNvPr>
          <p:cNvGrpSpPr/>
          <p:nvPr/>
        </p:nvGrpSpPr>
        <p:grpSpPr>
          <a:xfrm>
            <a:off x="10869733" y="6179996"/>
            <a:ext cx="365760" cy="365760"/>
            <a:chOff x="1422228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BA2D14E8-41EF-4B0C-A035-A1C26ED7D891}"/>
                </a:ext>
              </a:extLst>
            </p:cNvPr>
            <p:cNvSpPr/>
            <p:nvPr/>
          </p:nvSpPr>
          <p:spPr>
            <a:xfrm>
              <a:off x="1422228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D978F3B5-524E-4C5E-9175-B276C285C7E0}"/>
                </a:ext>
              </a:extLst>
            </p:cNvPr>
            <p:cNvSpPr/>
            <p:nvPr/>
          </p:nvSpPr>
          <p:spPr>
            <a:xfrm>
              <a:off x="1526048" y="12271871"/>
              <a:ext cx="293246" cy="204908"/>
            </a:xfrm>
            <a:custGeom>
              <a:avLst/>
              <a:gdLst>
                <a:gd name="connsiteX0" fmla="*/ 293247 w 293246"/>
                <a:gd name="connsiteY0" fmla="*/ 63749 h 204908"/>
                <a:gd name="connsiteX1" fmla="*/ 229497 w 293246"/>
                <a:gd name="connsiteY1" fmla="*/ 0 h 204908"/>
                <a:gd name="connsiteX2" fmla="*/ 63749 w 293246"/>
                <a:gd name="connsiteY2" fmla="*/ 0 h 204908"/>
                <a:gd name="connsiteX3" fmla="*/ 0 w 293246"/>
                <a:gd name="connsiteY3" fmla="*/ 63749 h 204908"/>
                <a:gd name="connsiteX4" fmla="*/ 0 w 293246"/>
                <a:gd name="connsiteY4" fmla="*/ 141159 h 204908"/>
                <a:gd name="connsiteX5" fmla="*/ 63749 w 293246"/>
                <a:gd name="connsiteY5" fmla="*/ 204908 h 204908"/>
                <a:gd name="connsiteX6" fmla="*/ 229497 w 293246"/>
                <a:gd name="connsiteY6" fmla="*/ 204908 h 204908"/>
                <a:gd name="connsiteX7" fmla="*/ 293247 w 293246"/>
                <a:gd name="connsiteY7" fmla="*/ 141159 h 204908"/>
                <a:gd name="connsiteX8" fmla="*/ 293247 w 293246"/>
                <a:gd name="connsiteY8" fmla="*/ 63749 h 204908"/>
                <a:gd name="connsiteX9" fmla="*/ 189426 w 293246"/>
                <a:gd name="connsiteY9" fmla="*/ 105642 h 204908"/>
                <a:gd name="connsiteX10" fmla="*/ 122945 w 293246"/>
                <a:gd name="connsiteY10" fmla="*/ 142070 h 204908"/>
                <a:gd name="connsiteX11" fmla="*/ 117481 w 293246"/>
                <a:gd name="connsiteY11" fmla="*/ 138427 h 204908"/>
                <a:gd name="connsiteX12" fmla="*/ 117481 w 293246"/>
                <a:gd name="connsiteY12" fmla="*/ 63749 h 204908"/>
                <a:gd name="connsiteX13" fmla="*/ 122945 w 293246"/>
                <a:gd name="connsiteY13" fmla="*/ 60106 h 204908"/>
                <a:gd name="connsiteX14" fmla="*/ 189426 w 293246"/>
                <a:gd name="connsiteY14" fmla="*/ 98356 h 204908"/>
                <a:gd name="connsiteX15" fmla="*/ 189426 w 293246"/>
                <a:gd name="connsiteY15" fmla="*/ 105642 h 204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3246" h="204908">
                  <a:moveTo>
                    <a:pt x="293247" y="63749"/>
                  </a:moveTo>
                  <a:cubicBezTo>
                    <a:pt x="293247" y="28232"/>
                    <a:pt x="265015" y="0"/>
                    <a:pt x="229497" y="0"/>
                  </a:cubicBezTo>
                  <a:lnTo>
                    <a:pt x="63749" y="0"/>
                  </a:lnTo>
                  <a:cubicBezTo>
                    <a:pt x="28232" y="0"/>
                    <a:pt x="0" y="28232"/>
                    <a:pt x="0" y="63749"/>
                  </a:cubicBezTo>
                  <a:lnTo>
                    <a:pt x="0" y="141159"/>
                  </a:lnTo>
                  <a:cubicBezTo>
                    <a:pt x="0" y="176676"/>
                    <a:pt x="28232" y="204908"/>
                    <a:pt x="63749" y="204908"/>
                  </a:cubicBezTo>
                  <a:lnTo>
                    <a:pt x="229497" y="204908"/>
                  </a:lnTo>
                  <a:cubicBezTo>
                    <a:pt x="265015" y="204908"/>
                    <a:pt x="293247" y="176676"/>
                    <a:pt x="293247" y="141159"/>
                  </a:cubicBezTo>
                  <a:lnTo>
                    <a:pt x="293247" y="63749"/>
                  </a:lnTo>
                  <a:close/>
                  <a:moveTo>
                    <a:pt x="189426" y="105642"/>
                  </a:moveTo>
                  <a:lnTo>
                    <a:pt x="122945" y="142070"/>
                  </a:lnTo>
                  <a:cubicBezTo>
                    <a:pt x="120213" y="143891"/>
                    <a:pt x="117481" y="141159"/>
                    <a:pt x="117481" y="138427"/>
                  </a:cubicBezTo>
                  <a:lnTo>
                    <a:pt x="117481" y="63749"/>
                  </a:lnTo>
                  <a:cubicBezTo>
                    <a:pt x="117481" y="60106"/>
                    <a:pt x="120213" y="58285"/>
                    <a:pt x="122945" y="60106"/>
                  </a:cubicBezTo>
                  <a:lnTo>
                    <a:pt x="189426" y="98356"/>
                  </a:lnTo>
                  <a:cubicBezTo>
                    <a:pt x="192158" y="100177"/>
                    <a:pt x="192158" y="104731"/>
                    <a:pt x="189426" y="105642"/>
                  </a:cubicBezTo>
                  <a:close/>
                </a:path>
              </a:pathLst>
            </a:custGeom>
            <a:gradFill>
              <a:gsLst>
                <a:gs pos="9000">
                  <a:srgbClr val="FB927D"/>
                </a:gs>
                <a:gs pos="98000">
                  <a:srgbClr val="EF4A3D"/>
                </a:gs>
              </a:gsLst>
              <a:lin ang="8100000" scaled="1"/>
            </a:gra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17" name="Graphic 27">
            <a:extLst>
              <a:ext uri="{FF2B5EF4-FFF2-40B4-BE49-F238E27FC236}">
                <a16:creationId xmlns:a16="http://schemas.microsoft.com/office/drawing/2014/main" id="{1830278B-5D55-46BA-B041-DE8A69A551E7}"/>
              </a:ext>
            </a:extLst>
          </p:cNvPr>
          <p:cNvGrpSpPr/>
          <p:nvPr/>
        </p:nvGrpSpPr>
        <p:grpSpPr>
          <a:xfrm>
            <a:off x="11454045" y="6179996"/>
            <a:ext cx="365760" cy="365760"/>
            <a:chOff x="2192915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3CBE95D7-66AA-43C9-8A91-561E1ABA37D0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grpSp>
          <p:nvGrpSpPr>
            <p:cNvPr id="19" name="Graphic 27">
              <a:extLst>
                <a:ext uri="{FF2B5EF4-FFF2-40B4-BE49-F238E27FC236}">
                  <a16:creationId xmlns:a16="http://schemas.microsoft.com/office/drawing/2014/main" id="{940ECC4C-A4F5-4C7B-9A26-0057EBF18A86}"/>
                </a:ext>
              </a:extLst>
            </p:cNvPr>
            <p:cNvGrpSpPr/>
            <p:nvPr/>
          </p:nvGrpSpPr>
          <p:grpSpPr>
            <a:xfrm>
              <a:off x="2295447" y="12253657"/>
              <a:ext cx="289980" cy="238349"/>
              <a:chOff x="2295447" y="12253657"/>
              <a:chExt cx="289980" cy="238349"/>
            </a:xfrm>
            <a:solidFill>
              <a:srgbClr val="333033"/>
            </a:solidFill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4DF03617-907E-4622-8C0B-AB7D3F96B97C}"/>
                  </a:ext>
                </a:extLst>
              </p:cNvPr>
              <p:cNvSpPr/>
              <p:nvPr/>
            </p:nvSpPr>
            <p:spPr>
              <a:xfrm>
                <a:off x="2295447" y="12253657"/>
                <a:ext cx="289980" cy="238349"/>
              </a:xfrm>
              <a:custGeom>
                <a:avLst/>
                <a:gdLst>
                  <a:gd name="connsiteX0" fmla="*/ 289070 w 289980"/>
                  <a:gd name="connsiteY0" fmla="*/ 28232 h 238349"/>
                  <a:gd name="connsiteX1" fmla="*/ 259928 w 289980"/>
                  <a:gd name="connsiteY1" fmla="*/ 36428 h 238349"/>
                  <a:gd name="connsiteX2" fmla="*/ 274499 w 289980"/>
                  <a:gd name="connsiteY2" fmla="*/ 23678 h 238349"/>
                  <a:gd name="connsiteX3" fmla="*/ 284517 w 289980"/>
                  <a:gd name="connsiteY3" fmla="*/ 6375 h 238349"/>
                  <a:gd name="connsiteX4" fmla="*/ 284517 w 289980"/>
                  <a:gd name="connsiteY4" fmla="*/ 4554 h 238349"/>
                  <a:gd name="connsiteX5" fmla="*/ 282695 w 289980"/>
                  <a:gd name="connsiteY5" fmla="*/ 4554 h 238349"/>
                  <a:gd name="connsiteX6" fmla="*/ 248089 w 289980"/>
                  <a:gd name="connsiteY6" fmla="*/ 18214 h 238349"/>
                  <a:gd name="connsiteX7" fmla="*/ 245357 w 289980"/>
                  <a:gd name="connsiteY7" fmla="*/ 17303 h 238349"/>
                  <a:gd name="connsiteX8" fmla="*/ 242624 w 289980"/>
                  <a:gd name="connsiteY8" fmla="*/ 14571 h 238349"/>
                  <a:gd name="connsiteX9" fmla="*/ 226232 w 289980"/>
                  <a:gd name="connsiteY9" fmla="*/ 4554 h 238349"/>
                  <a:gd name="connsiteX10" fmla="*/ 200732 w 289980"/>
                  <a:gd name="connsiteY10" fmla="*/ 0 h 238349"/>
                  <a:gd name="connsiteX11" fmla="*/ 176143 w 289980"/>
                  <a:gd name="connsiteY11" fmla="*/ 7286 h 238349"/>
                  <a:gd name="connsiteX12" fmla="*/ 156108 w 289980"/>
                  <a:gd name="connsiteY12" fmla="*/ 23678 h 238349"/>
                  <a:gd name="connsiteX13" fmla="*/ 144268 w 289980"/>
                  <a:gd name="connsiteY13" fmla="*/ 47357 h 238349"/>
                  <a:gd name="connsiteX14" fmla="*/ 143358 w 289980"/>
                  <a:gd name="connsiteY14" fmla="*/ 71946 h 238349"/>
                  <a:gd name="connsiteX15" fmla="*/ 142447 w 289980"/>
                  <a:gd name="connsiteY15" fmla="*/ 73767 h 238349"/>
                  <a:gd name="connsiteX16" fmla="*/ 23145 w 289980"/>
                  <a:gd name="connsiteY16" fmla="*/ 12750 h 238349"/>
                  <a:gd name="connsiteX17" fmla="*/ 19502 w 289980"/>
                  <a:gd name="connsiteY17" fmla="*/ 12750 h 238349"/>
                  <a:gd name="connsiteX18" fmla="*/ 29520 w 289980"/>
                  <a:gd name="connsiteY18" fmla="*/ 84695 h 238349"/>
                  <a:gd name="connsiteX19" fmla="*/ 36805 w 289980"/>
                  <a:gd name="connsiteY19" fmla="*/ 91070 h 238349"/>
                  <a:gd name="connsiteX20" fmla="*/ 14038 w 289980"/>
                  <a:gd name="connsiteY20" fmla="*/ 84695 h 238349"/>
                  <a:gd name="connsiteX21" fmla="*/ 12216 w 289980"/>
                  <a:gd name="connsiteY21" fmla="*/ 85606 h 238349"/>
                  <a:gd name="connsiteX22" fmla="*/ 12216 w 289980"/>
                  <a:gd name="connsiteY22" fmla="*/ 92892 h 238349"/>
                  <a:gd name="connsiteX23" fmla="*/ 49555 w 289980"/>
                  <a:gd name="connsiteY23" fmla="*/ 142070 h 238349"/>
                  <a:gd name="connsiteX24" fmla="*/ 56841 w 289980"/>
                  <a:gd name="connsiteY24" fmla="*/ 144802 h 238349"/>
                  <a:gd name="connsiteX25" fmla="*/ 34073 w 289980"/>
                  <a:gd name="connsiteY25" fmla="*/ 143891 h 238349"/>
                  <a:gd name="connsiteX26" fmla="*/ 32252 w 289980"/>
                  <a:gd name="connsiteY26" fmla="*/ 145713 h 238349"/>
                  <a:gd name="connsiteX27" fmla="*/ 79608 w 289980"/>
                  <a:gd name="connsiteY27" fmla="*/ 185784 h 238349"/>
                  <a:gd name="connsiteX28" fmla="*/ 85983 w 289980"/>
                  <a:gd name="connsiteY28" fmla="*/ 186694 h 238349"/>
                  <a:gd name="connsiteX29" fmla="*/ 85983 w 289980"/>
                  <a:gd name="connsiteY29" fmla="*/ 186694 h 238349"/>
                  <a:gd name="connsiteX30" fmla="*/ 53198 w 289980"/>
                  <a:gd name="connsiteY30" fmla="*/ 203998 h 238349"/>
                  <a:gd name="connsiteX31" fmla="*/ 4020 w 289980"/>
                  <a:gd name="connsiteY31" fmla="*/ 210373 h 238349"/>
                  <a:gd name="connsiteX32" fmla="*/ 377 w 289980"/>
                  <a:gd name="connsiteY32" fmla="*/ 210373 h 238349"/>
                  <a:gd name="connsiteX33" fmla="*/ 1288 w 289980"/>
                  <a:gd name="connsiteY33" fmla="*/ 212194 h 238349"/>
                  <a:gd name="connsiteX34" fmla="*/ 11306 w 289980"/>
                  <a:gd name="connsiteY34" fmla="*/ 218569 h 238349"/>
                  <a:gd name="connsiteX35" fmla="*/ 44091 w 289980"/>
                  <a:gd name="connsiteY35" fmla="*/ 231319 h 238349"/>
                  <a:gd name="connsiteX36" fmla="*/ 214393 w 289980"/>
                  <a:gd name="connsiteY36" fmla="*/ 191248 h 238349"/>
                  <a:gd name="connsiteX37" fmla="*/ 261749 w 289980"/>
                  <a:gd name="connsiteY37" fmla="*/ 61017 h 238349"/>
                  <a:gd name="connsiteX38" fmla="*/ 265392 w 289980"/>
                  <a:gd name="connsiteY38" fmla="*/ 57374 h 238349"/>
                  <a:gd name="connsiteX39" fmla="*/ 288160 w 289980"/>
                  <a:gd name="connsiteY39" fmla="*/ 33696 h 238349"/>
                  <a:gd name="connsiteX40" fmla="*/ 289981 w 289980"/>
                  <a:gd name="connsiteY40" fmla="*/ 29143 h 238349"/>
                  <a:gd name="connsiteX41" fmla="*/ 289981 w 289980"/>
                  <a:gd name="connsiteY41" fmla="*/ 29143 h 238349"/>
                  <a:gd name="connsiteX42" fmla="*/ 289070 w 289980"/>
                  <a:gd name="connsiteY42" fmla="*/ 28232 h 238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89980" h="238349">
                    <a:moveTo>
                      <a:pt x="289070" y="28232"/>
                    </a:moveTo>
                    <a:cubicBezTo>
                      <a:pt x="279963" y="32785"/>
                      <a:pt x="269946" y="34607"/>
                      <a:pt x="259928" y="36428"/>
                    </a:cubicBezTo>
                    <a:cubicBezTo>
                      <a:pt x="264481" y="35517"/>
                      <a:pt x="271767" y="27321"/>
                      <a:pt x="274499" y="23678"/>
                    </a:cubicBezTo>
                    <a:cubicBezTo>
                      <a:pt x="279053" y="18214"/>
                      <a:pt x="282695" y="12750"/>
                      <a:pt x="284517" y="6375"/>
                    </a:cubicBezTo>
                    <a:cubicBezTo>
                      <a:pt x="284517" y="5464"/>
                      <a:pt x="284517" y="5464"/>
                      <a:pt x="284517" y="4554"/>
                    </a:cubicBezTo>
                    <a:cubicBezTo>
                      <a:pt x="283606" y="4554"/>
                      <a:pt x="283606" y="4554"/>
                      <a:pt x="282695" y="4554"/>
                    </a:cubicBezTo>
                    <a:cubicBezTo>
                      <a:pt x="271767" y="10928"/>
                      <a:pt x="259928" y="14571"/>
                      <a:pt x="248089" y="18214"/>
                    </a:cubicBezTo>
                    <a:cubicBezTo>
                      <a:pt x="247178" y="18214"/>
                      <a:pt x="246267" y="18214"/>
                      <a:pt x="245357" y="17303"/>
                    </a:cubicBezTo>
                    <a:cubicBezTo>
                      <a:pt x="244446" y="16393"/>
                      <a:pt x="243535" y="15482"/>
                      <a:pt x="242624" y="14571"/>
                    </a:cubicBezTo>
                    <a:cubicBezTo>
                      <a:pt x="237160" y="10018"/>
                      <a:pt x="231696" y="6375"/>
                      <a:pt x="226232" y="4554"/>
                    </a:cubicBezTo>
                    <a:cubicBezTo>
                      <a:pt x="218035" y="911"/>
                      <a:pt x="208928" y="0"/>
                      <a:pt x="200732" y="0"/>
                    </a:cubicBezTo>
                    <a:cubicBezTo>
                      <a:pt x="192536" y="911"/>
                      <a:pt x="183429" y="2732"/>
                      <a:pt x="176143" y="7286"/>
                    </a:cubicBezTo>
                    <a:cubicBezTo>
                      <a:pt x="168857" y="10928"/>
                      <a:pt x="161572" y="16393"/>
                      <a:pt x="156108" y="23678"/>
                    </a:cubicBezTo>
                    <a:cubicBezTo>
                      <a:pt x="150643" y="30964"/>
                      <a:pt x="146090" y="38250"/>
                      <a:pt x="144268" y="47357"/>
                    </a:cubicBezTo>
                    <a:cubicBezTo>
                      <a:pt x="142447" y="55553"/>
                      <a:pt x="142447" y="63749"/>
                      <a:pt x="143358" y="71946"/>
                    </a:cubicBezTo>
                    <a:cubicBezTo>
                      <a:pt x="143358" y="73767"/>
                      <a:pt x="143358" y="73767"/>
                      <a:pt x="142447" y="73767"/>
                    </a:cubicBezTo>
                    <a:cubicBezTo>
                      <a:pt x="95090" y="66481"/>
                      <a:pt x="55019" y="49178"/>
                      <a:pt x="23145" y="12750"/>
                    </a:cubicBezTo>
                    <a:cubicBezTo>
                      <a:pt x="21323" y="10928"/>
                      <a:pt x="21323" y="10928"/>
                      <a:pt x="19502" y="12750"/>
                    </a:cubicBezTo>
                    <a:cubicBezTo>
                      <a:pt x="5841" y="33696"/>
                      <a:pt x="12216" y="67392"/>
                      <a:pt x="29520" y="84695"/>
                    </a:cubicBezTo>
                    <a:cubicBezTo>
                      <a:pt x="32252" y="86517"/>
                      <a:pt x="34073" y="89249"/>
                      <a:pt x="36805" y="91070"/>
                    </a:cubicBezTo>
                    <a:cubicBezTo>
                      <a:pt x="35895" y="91070"/>
                      <a:pt x="24056" y="90160"/>
                      <a:pt x="14038" y="84695"/>
                    </a:cubicBezTo>
                    <a:cubicBezTo>
                      <a:pt x="12216" y="83785"/>
                      <a:pt x="12216" y="84695"/>
                      <a:pt x="12216" y="85606"/>
                    </a:cubicBezTo>
                    <a:cubicBezTo>
                      <a:pt x="12216" y="87428"/>
                      <a:pt x="12216" y="90160"/>
                      <a:pt x="12216" y="92892"/>
                    </a:cubicBezTo>
                    <a:cubicBezTo>
                      <a:pt x="14948" y="113838"/>
                      <a:pt x="29520" y="133873"/>
                      <a:pt x="49555" y="142070"/>
                    </a:cubicBezTo>
                    <a:cubicBezTo>
                      <a:pt x="52287" y="142980"/>
                      <a:pt x="55019" y="143891"/>
                      <a:pt x="56841" y="144802"/>
                    </a:cubicBezTo>
                    <a:cubicBezTo>
                      <a:pt x="52287" y="143891"/>
                      <a:pt x="47734" y="144802"/>
                      <a:pt x="34073" y="143891"/>
                    </a:cubicBezTo>
                    <a:cubicBezTo>
                      <a:pt x="32252" y="143891"/>
                      <a:pt x="31341" y="144802"/>
                      <a:pt x="32252" y="145713"/>
                    </a:cubicBezTo>
                    <a:cubicBezTo>
                      <a:pt x="42270" y="173034"/>
                      <a:pt x="63216" y="181230"/>
                      <a:pt x="79608" y="185784"/>
                    </a:cubicBezTo>
                    <a:cubicBezTo>
                      <a:pt x="81430" y="185784"/>
                      <a:pt x="84162" y="185784"/>
                      <a:pt x="85983" y="186694"/>
                    </a:cubicBezTo>
                    <a:cubicBezTo>
                      <a:pt x="85983" y="186694"/>
                      <a:pt x="85983" y="186694"/>
                      <a:pt x="85983" y="186694"/>
                    </a:cubicBezTo>
                    <a:cubicBezTo>
                      <a:pt x="80519" y="194891"/>
                      <a:pt x="62305" y="201266"/>
                      <a:pt x="53198" y="203998"/>
                    </a:cubicBezTo>
                    <a:cubicBezTo>
                      <a:pt x="37716" y="209462"/>
                      <a:pt x="20413" y="212194"/>
                      <a:pt x="4020" y="210373"/>
                    </a:cubicBezTo>
                    <a:cubicBezTo>
                      <a:pt x="1288" y="210373"/>
                      <a:pt x="377" y="210373"/>
                      <a:pt x="377" y="210373"/>
                    </a:cubicBezTo>
                    <a:cubicBezTo>
                      <a:pt x="-533" y="210373"/>
                      <a:pt x="377" y="211283"/>
                      <a:pt x="1288" y="212194"/>
                    </a:cubicBezTo>
                    <a:cubicBezTo>
                      <a:pt x="4931" y="214015"/>
                      <a:pt x="7663" y="216747"/>
                      <a:pt x="11306" y="218569"/>
                    </a:cubicBezTo>
                    <a:cubicBezTo>
                      <a:pt x="22234" y="224033"/>
                      <a:pt x="33163" y="228587"/>
                      <a:pt x="44091" y="231319"/>
                    </a:cubicBezTo>
                    <a:cubicBezTo>
                      <a:pt x="103287" y="247711"/>
                      <a:pt x="169768" y="235872"/>
                      <a:pt x="214393" y="191248"/>
                    </a:cubicBezTo>
                    <a:cubicBezTo>
                      <a:pt x="248999" y="156641"/>
                      <a:pt x="261749" y="108374"/>
                      <a:pt x="261749" y="61017"/>
                    </a:cubicBezTo>
                    <a:cubicBezTo>
                      <a:pt x="261749" y="59196"/>
                      <a:pt x="263571" y="58285"/>
                      <a:pt x="265392" y="57374"/>
                    </a:cubicBezTo>
                    <a:cubicBezTo>
                      <a:pt x="274499" y="50999"/>
                      <a:pt x="281785" y="42803"/>
                      <a:pt x="288160" y="33696"/>
                    </a:cubicBezTo>
                    <a:cubicBezTo>
                      <a:pt x="289981" y="31875"/>
                      <a:pt x="289981" y="30053"/>
                      <a:pt x="289981" y="29143"/>
                    </a:cubicBezTo>
                    <a:cubicBezTo>
                      <a:pt x="289981" y="29143"/>
                      <a:pt x="289981" y="29143"/>
                      <a:pt x="289981" y="29143"/>
                    </a:cubicBezTo>
                    <a:cubicBezTo>
                      <a:pt x="289981" y="27321"/>
                      <a:pt x="289981" y="28232"/>
                      <a:pt x="289070" y="28232"/>
                    </a:cubicBezTo>
                    <a:close/>
                  </a:path>
                </a:pathLst>
              </a:custGeom>
              <a:gradFill>
                <a:gsLst>
                  <a:gs pos="9000">
                    <a:srgbClr val="FB927D"/>
                  </a:gs>
                  <a:gs pos="98000">
                    <a:srgbClr val="EF4A3D"/>
                  </a:gs>
                </a:gsLst>
                <a:lin ang="8100000" scaled="1"/>
              </a:gra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C7E40204-46C5-45C2-B1F6-011C960452B0}"/>
                  </a:ext>
                </a:extLst>
              </p:cNvPr>
              <p:cNvSpPr/>
              <p:nvPr/>
            </p:nvSpPr>
            <p:spPr>
              <a:xfrm>
                <a:off x="2381430" y="12491351"/>
                <a:ext cx="11344" cy="9107"/>
              </a:xfrm>
              <a:custGeom>
                <a:avLst/>
                <a:gdLst>
                  <a:gd name="connsiteX0" fmla="*/ 0 w 11344"/>
                  <a:gd name="connsiteY0" fmla="*/ 0 h 9107"/>
                  <a:gd name="connsiteX1" fmla="*/ 0 w 11344"/>
                  <a:gd name="connsiteY1" fmla="*/ 0 h 9107"/>
                  <a:gd name="connsiteX2" fmla="*/ 0 w 11344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4" h="9107">
                    <a:moveTo>
                      <a:pt x="0" y="0"/>
                    </a:moveTo>
                    <a:cubicBezTo>
                      <a:pt x="24589" y="0"/>
                      <a:pt x="1821" y="0"/>
                      <a:pt x="0" y="0"/>
                    </a:cubicBezTo>
                    <a:cubicBezTo>
                      <a:pt x="3643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C999969C-1480-46A8-9CE8-0F5B82E164FE}"/>
                  </a:ext>
                </a:extLst>
              </p:cNvPr>
              <p:cNvSpPr/>
              <p:nvPr/>
            </p:nvSpPr>
            <p:spPr>
              <a:xfrm>
                <a:off x="2379406" y="12491351"/>
                <a:ext cx="2023" cy="9107"/>
              </a:xfrm>
              <a:custGeom>
                <a:avLst/>
                <a:gdLst>
                  <a:gd name="connsiteX0" fmla="*/ 2024 w 2023"/>
                  <a:gd name="connsiteY0" fmla="*/ 0 h 9107"/>
                  <a:gd name="connsiteX1" fmla="*/ 2024 w 2023"/>
                  <a:gd name="connsiteY1" fmla="*/ 0 h 9107"/>
                  <a:gd name="connsiteX2" fmla="*/ 2024 w 2023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23" h="9107">
                    <a:moveTo>
                      <a:pt x="2024" y="0"/>
                    </a:moveTo>
                    <a:cubicBezTo>
                      <a:pt x="2024" y="0"/>
                      <a:pt x="-2530" y="0"/>
                      <a:pt x="2024" y="0"/>
                    </a:cubicBezTo>
                    <a:cubicBezTo>
                      <a:pt x="2024" y="0"/>
                      <a:pt x="1113" y="0"/>
                      <a:pt x="2024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8797BA11-D319-491B-B646-81A0BE432797}"/>
                  </a:ext>
                </a:extLst>
              </p:cNvPr>
              <p:cNvSpPr/>
              <p:nvPr/>
            </p:nvSpPr>
            <p:spPr>
              <a:xfrm>
                <a:off x="2391448" y="12491351"/>
                <a:ext cx="2428" cy="9107"/>
              </a:xfrm>
              <a:custGeom>
                <a:avLst/>
                <a:gdLst>
                  <a:gd name="connsiteX0" fmla="*/ 0 w 2428"/>
                  <a:gd name="connsiteY0" fmla="*/ 0 h 9107"/>
                  <a:gd name="connsiteX1" fmla="*/ 0 w 2428"/>
                  <a:gd name="connsiteY1" fmla="*/ 0 h 9107"/>
                  <a:gd name="connsiteX2" fmla="*/ 0 w 2428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28" h="9107">
                    <a:moveTo>
                      <a:pt x="0" y="0"/>
                    </a:moveTo>
                    <a:cubicBezTo>
                      <a:pt x="0" y="0"/>
                      <a:pt x="5464" y="0"/>
                      <a:pt x="0" y="0"/>
                    </a:cubicBezTo>
                    <a:cubicBezTo>
                      <a:pt x="0" y="0"/>
                      <a:pt x="911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A33902F8-6F6B-4F96-807E-81AF334D02F2}"/>
                  </a:ext>
                </a:extLst>
              </p:cNvPr>
              <p:cNvSpPr/>
              <p:nvPr/>
            </p:nvSpPr>
            <p:spPr>
              <a:xfrm>
                <a:off x="2493447" y="12253657"/>
                <a:ext cx="910" cy="9107"/>
              </a:xfrm>
              <a:custGeom>
                <a:avLst/>
                <a:gdLst>
                  <a:gd name="connsiteX0" fmla="*/ 911 w 910"/>
                  <a:gd name="connsiteY0" fmla="*/ 0 h 9107"/>
                  <a:gd name="connsiteX1" fmla="*/ 0 w 910"/>
                  <a:gd name="connsiteY1" fmla="*/ 0 h 9107"/>
                  <a:gd name="connsiteX2" fmla="*/ 911 w 910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0" h="9107">
                    <a:moveTo>
                      <a:pt x="911" y="0"/>
                    </a:moveTo>
                    <a:cubicBezTo>
                      <a:pt x="91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911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1B8E5D08-531D-4D25-9105-9711294EA39E}"/>
              </a:ext>
            </a:extLst>
          </p:cNvPr>
          <p:cNvSpPr txBox="1"/>
          <p:nvPr/>
        </p:nvSpPr>
        <p:spPr>
          <a:xfrm>
            <a:off x="5209142" y="3760790"/>
            <a:ext cx="67324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consectetuer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, sed </a:t>
            </a:r>
          </a:p>
          <a:p>
            <a:pPr algn="r"/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diam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nonummy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nibh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euismod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tincidunt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ut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laoreet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dolore magna</a:t>
            </a:r>
          </a:p>
          <a:p>
            <a:pPr algn="r"/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aliquam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erat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volutpat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. Ut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wisi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enim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ad minim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veniam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quis</a:t>
            </a:r>
            <a:endParaRPr 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 Lt BT" panose="020B0402020204020303" pitchFamily="34" charset="0"/>
            </a:endParaRPr>
          </a:p>
          <a:p>
            <a:pPr algn="r"/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nostrud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exerci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tation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ullamcorper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suscipit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lobortis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.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B2903FC-A19E-49C0-B390-D7952085F75C}"/>
              </a:ext>
            </a:extLst>
          </p:cNvPr>
          <p:cNvGrpSpPr/>
          <p:nvPr/>
        </p:nvGrpSpPr>
        <p:grpSpPr>
          <a:xfrm>
            <a:off x="10071971" y="4994700"/>
            <a:ext cx="1748258" cy="464917"/>
            <a:chOff x="2486818" y="5355994"/>
            <a:chExt cx="1309657" cy="376045"/>
          </a:xfrm>
          <a:effectLst>
            <a:outerShdw blurRad="38100" dist="38100" dir="5400000" sx="99000" sy="99000" algn="t" rotWithShape="0">
              <a:prstClr val="black">
                <a:alpha val="30000"/>
              </a:prstClr>
            </a:outerShdw>
          </a:effectLst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ADC4114B-6FE8-4125-A896-FFC6205B09F6}"/>
                </a:ext>
              </a:extLst>
            </p:cNvPr>
            <p:cNvSpPr/>
            <p:nvPr/>
          </p:nvSpPr>
          <p:spPr>
            <a:xfrm>
              <a:off x="2486818" y="5355994"/>
              <a:ext cx="1309657" cy="376045"/>
            </a:xfrm>
            <a:prstGeom prst="roundRect">
              <a:avLst>
                <a:gd name="adj" fmla="val 50000"/>
              </a:avLst>
            </a:prstGeom>
            <a:solidFill>
              <a:srgbClr val="E4E4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061423D0-1CB7-472C-9BB9-1AD1F6B44D09}"/>
                </a:ext>
              </a:extLst>
            </p:cNvPr>
            <p:cNvSpPr/>
            <p:nvPr/>
          </p:nvSpPr>
          <p:spPr>
            <a:xfrm>
              <a:off x="2534641" y="5390234"/>
              <a:ext cx="1214008" cy="307564"/>
            </a:xfrm>
            <a:prstGeom prst="roundRect">
              <a:avLst>
                <a:gd name="adj" fmla="val 50000"/>
              </a:avLst>
            </a:prstGeom>
            <a:noFill/>
            <a:ln>
              <a:gradFill>
                <a:gsLst>
                  <a:gs pos="0">
                    <a:srgbClr val="3C90B6"/>
                  </a:gs>
                  <a:gs pos="100000">
                    <a:srgbClr val="2F628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n>
                  <a:solidFill>
                    <a:schemeClr val="accent1">
                      <a:shade val="50000"/>
                    </a:schemeClr>
                  </a:solidFill>
                </a:ln>
                <a:noFill/>
              </a:endParaRP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CB11D6EB-A46D-439E-97C9-83AA241B92AA}"/>
              </a:ext>
            </a:extLst>
          </p:cNvPr>
          <p:cNvSpPr txBox="1"/>
          <p:nvPr/>
        </p:nvSpPr>
        <p:spPr>
          <a:xfrm>
            <a:off x="10217737" y="5066467"/>
            <a:ext cx="15167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 w="19050">
                  <a:noFill/>
                </a:ln>
                <a:gradFill>
                  <a:gsLst>
                    <a:gs pos="0">
                      <a:srgbClr val="3C90B6"/>
                    </a:gs>
                    <a:gs pos="100000">
                      <a:srgbClr val="2F6280"/>
                    </a:gs>
                  </a:gsLst>
                  <a:lin ang="5400000" scaled="1"/>
                </a:gradFill>
                <a:effectLst>
                  <a:outerShdw blurRad="101600" dist="381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Futura XBlk BT" panose="020B0903020204020204" pitchFamily="34" charset="0"/>
              </a:rPr>
              <a:t>LINK IN BIO</a:t>
            </a:r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AC704582-69DE-4F94-9EFA-E7CDFE2E46E3}"/>
              </a:ext>
            </a:extLst>
          </p:cNvPr>
          <p:cNvSpPr/>
          <p:nvPr/>
        </p:nvSpPr>
        <p:spPr>
          <a:xfrm rot="2700000">
            <a:off x="6655656" y="1336617"/>
            <a:ext cx="465163" cy="465163"/>
          </a:xfrm>
          <a:custGeom>
            <a:avLst/>
            <a:gdLst>
              <a:gd name="connsiteX0" fmla="*/ 0 w 2000250"/>
              <a:gd name="connsiteY0" fmla="*/ 584777 h 2000251"/>
              <a:gd name="connsiteX1" fmla="*/ 0 w 2000250"/>
              <a:gd name="connsiteY1" fmla="*/ 0 h 2000251"/>
              <a:gd name="connsiteX2" fmla="*/ 1412491 w 2000250"/>
              <a:gd name="connsiteY2" fmla="*/ 0 h 2000251"/>
              <a:gd name="connsiteX3" fmla="*/ 1997266 w 2000250"/>
              <a:gd name="connsiteY3" fmla="*/ 0 h 2000251"/>
              <a:gd name="connsiteX4" fmla="*/ 2000250 w 2000250"/>
              <a:gd name="connsiteY4" fmla="*/ 0 h 2000251"/>
              <a:gd name="connsiteX5" fmla="*/ 2000250 w 2000250"/>
              <a:gd name="connsiteY5" fmla="*/ 584777 h 2000251"/>
              <a:gd name="connsiteX6" fmla="*/ 1997266 w 2000250"/>
              <a:gd name="connsiteY6" fmla="*/ 584777 h 2000251"/>
              <a:gd name="connsiteX7" fmla="*/ 1997266 w 2000250"/>
              <a:gd name="connsiteY7" fmla="*/ 2000251 h 2000251"/>
              <a:gd name="connsiteX8" fmla="*/ 1412491 w 2000250"/>
              <a:gd name="connsiteY8" fmla="*/ 2000251 h 2000251"/>
              <a:gd name="connsiteX9" fmla="*/ 1412491 w 2000250"/>
              <a:gd name="connsiteY9" fmla="*/ 584777 h 2000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0250" h="2000251">
                <a:moveTo>
                  <a:pt x="0" y="584777"/>
                </a:moveTo>
                <a:lnTo>
                  <a:pt x="0" y="0"/>
                </a:lnTo>
                <a:lnTo>
                  <a:pt x="1412491" y="0"/>
                </a:lnTo>
                <a:lnTo>
                  <a:pt x="1997266" y="0"/>
                </a:lnTo>
                <a:lnTo>
                  <a:pt x="2000250" y="0"/>
                </a:lnTo>
                <a:lnTo>
                  <a:pt x="2000250" y="584777"/>
                </a:lnTo>
                <a:lnTo>
                  <a:pt x="1997266" y="584777"/>
                </a:lnTo>
                <a:lnTo>
                  <a:pt x="1997266" y="2000251"/>
                </a:lnTo>
                <a:lnTo>
                  <a:pt x="1412491" y="2000251"/>
                </a:lnTo>
                <a:lnTo>
                  <a:pt x="1412491" y="584777"/>
                </a:lnTo>
                <a:close/>
              </a:path>
            </a:pathLst>
          </a:custGeom>
          <a:solidFill>
            <a:srgbClr val="E4E4F0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3A1C74E9-BDBA-4D4B-B4F8-B6D0D89BF678}"/>
              </a:ext>
            </a:extLst>
          </p:cNvPr>
          <p:cNvSpPr/>
          <p:nvPr/>
        </p:nvSpPr>
        <p:spPr>
          <a:xfrm rot="2700000">
            <a:off x="7112987" y="1336617"/>
            <a:ext cx="465163" cy="465163"/>
          </a:xfrm>
          <a:custGeom>
            <a:avLst/>
            <a:gdLst>
              <a:gd name="connsiteX0" fmla="*/ 0 w 2000250"/>
              <a:gd name="connsiteY0" fmla="*/ 584777 h 2000251"/>
              <a:gd name="connsiteX1" fmla="*/ 0 w 2000250"/>
              <a:gd name="connsiteY1" fmla="*/ 0 h 2000251"/>
              <a:gd name="connsiteX2" fmla="*/ 1412491 w 2000250"/>
              <a:gd name="connsiteY2" fmla="*/ 0 h 2000251"/>
              <a:gd name="connsiteX3" fmla="*/ 1997266 w 2000250"/>
              <a:gd name="connsiteY3" fmla="*/ 0 h 2000251"/>
              <a:gd name="connsiteX4" fmla="*/ 2000250 w 2000250"/>
              <a:gd name="connsiteY4" fmla="*/ 0 h 2000251"/>
              <a:gd name="connsiteX5" fmla="*/ 2000250 w 2000250"/>
              <a:gd name="connsiteY5" fmla="*/ 584777 h 2000251"/>
              <a:gd name="connsiteX6" fmla="*/ 1997266 w 2000250"/>
              <a:gd name="connsiteY6" fmla="*/ 584777 h 2000251"/>
              <a:gd name="connsiteX7" fmla="*/ 1997266 w 2000250"/>
              <a:gd name="connsiteY7" fmla="*/ 2000251 h 2000251"/>
              <a:gd name="connsiteX8" fmla="*/ 1412491 w 2000250"/>
              <a:gd name="connsiteY8" fmla="*/ 2000251 h 2000251"/>
              <a:gd name="connsiteX9" fmla="*/ 1412491 w 2000250"/>
              <a:gd name="connsiteY9" fmla="*/ 584777 h 2000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0250" h="2000251">
                <a:moveTo>
                  <a:pt x="0" y="584777"/>
                </a:moveTo>
                <a:lnTo>
                  <a:pt x="0" y="0"/>
                </a:lnTo>
                <a:lnTo>
                  <a:pt x="1412491" y="0"/>
                </a:lnTo>
                <a:lnTo>
                  <a:pt x="1997266" y="0"/>
                </a:lnTo>
                <a:lnTo>
                  <a:pt x="2000250" y="0"/>
                </a:lnTo>
                <a:lnTo>
                  <a:pt x="2000250" y="584777"/>
                </a:lnTo>
                <a:lnTo>
                  <a:pt x="1997266" y="584777"/>
                </a:lnTo>
                <a:lnTo>
                  <a:pt x="1997266" y="2000251"/>
                </a:lnTo>
                <a:lnTo>
                  <a:pt x="1412491" y="2000251"/>
                </a:lnTo>
                <a:lnTo>
                  <a:pt x="1412491" y="584777"/>
                </a:lnTo>
                <a:close/>
              </a:path>
            </a:pathLst>
          </a:custGeom>
          <a:solidFill>
            <a:srgbClr val="E4E4F0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D1C23BD8-A239-4449-8514-1FF9205DE807}"/>
              </a:ext>
            </a:extLst>
          </p:cNvPr>
          <p:cNvSpPr/>
          <p:nvPr/>
        </p:nvSpPr>
        <p:spPr>
          <a:xfrm rot="2700000">
            <a:off x="7621025" y="1336617"/>
            <a:ext cx="465163" cy="465163"/>
          </a:xfrm>
          <a:custGeom>
            <a:avLst/>
            <a:gdLst>
              <a:gd name="connsiteX0" fmla="*/ 0 w 2000250"/>
              <a:gd name="connsiteY0" fmla="*/ 584777 h 2000251"/>
              <a:gd name="connsiteX1" fmla="*/ 0 w 2000250"/>
              <a:gd name="connsiteY1" fmla="*/ 0 h 2000251"/>
              <a:gd name="connsiteX2" fmla="*/ 1412491 w 2000250"/>
              <a:gd name="connsiteY2" fmla="*/ 0 h 2000251"/>
              <a:gd name="connsiteX3" fmla="*/ 1997266 w 2000250"/>
              <a:gd name="connsiteY3" fmla="*/ 0 h 2000251"/>
              <a:gd name="connsiteX4" fmla="*/ 2000250 w 2000250"/>
              <a:gd name="connsiteY4" fmla="*/ 0 h 2000251"/>
              <a:gd name="connsiteX5" fmla="*/ 2000250 w 2000250"/>
              <a:gd name="connsiteY5" fmla="*/ 584777 h 2000251"/>
              <a:gd name="connsiteX6" fmla="*/ 1997266 w 2000250"/>
              <a:gd name="connsiteY6" fmla="*/ 584777 h 2000251"/>
              <a:gd name="connsiteX7" fmla="*/ 1997266 w 2000250"/>
              <a:gd name="connsiteY7" fmla="*/ 2000251 h 2000251"/>
              <a:gd name="connsiteX8" fmla="*/ 1412491 w 2000250"/>
              <a:gd name="connsiteY8" fmla="*/ 2000251 h 2000251"/>
              <a:gd name="connsiteX9" fmla="*/ 1412491 w 2000250"/>
              <a:gd name="connsiteY9" fmla="*/ 584777 h 2000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0250" h="2000251">
                <a:moveTo>
                  <a:pt x="0" y="584777"/>
                </a:moveTo>
                <a:lnTo>
                  <a:pt x="0" y="0"/>
                </a:lnTo>
                <a:lnTo>
                  <a:pt x="1412491" y="0"/>
                </a:lnTo>
                <a:lnTo>
                  <a:pt x="1997266" y="0"/>
                </a:lnTo>
                <a:lnTo>
                  <a:pt x="2000250" y="0"/>
                </a:lnTo>
                <a:lnTo>
                  <a:pt x="2000250" y="584777"/>
                </a:lnTo>
                <a:lnTo>
                  <a:pt x="1997266" y="584777"/>
                </a:lnTo>
                <a:lnTo>
                  <a:pt x="1997266" y="2000251"/>
                </a:lnTo>
                <a:lnTo>
                  <a:pt x="1412491" y="2000251"/>
                </a:lnTo>
                <a:lnTo>
                  <a:pt x="1412491" y="584777"/>
                </a:lnTo>
                <a:close/>
              </a:path>
            </a:pathLst>
          </a:custGeom>
          <a:solidFill>
            <a:srgbClr val="E4E4F0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13A03FED-9537-44DE-A107-33B3A5376FD8}"/>
              </a:ext>
            </a:extLst>
          </p:cNvPr>
          <p:cNvSpPr/>
          <p:nvPr/>
        </p:nvSpPr>
        <p:spPr>
          <a:xfrm rot="2700000">
            <a:off x="701228" y="5688711"/>
            <a:ext cx="1401671" cy="1401671"/>
          </a:xfrm>
          <a:custGeom>
            <a:avLst/>
            <a:gdLst>
              <a:gd name="connsiteX0" fmla="*/ 0 w 2000250"/>
              <a:gd name="connsiteY0" fmla="*/ 584777 h 2000251"/>
              <a:gd name="connsiteX1" fmla="*/ 0 w 2000250"/>
              <a:gd name="connsiteY1" fmla="*/ 0 h 2000251"/>
              <a:gd name="connsiteX2" fmla="*/ 1412491 w 2000250"/>
              <a:gd name="connsiteY2" fmla="*/ 0 h 2000251"/>
              <a:gd name="connsiteX3" fmla="*/ 1997266 w 2000250"/>
              <a:gd name="connsiteY3" fmla="*/ 0 h 2000251"/>
              <a:gd name="connsiteX4" fmla="*/ 2000250 w 2000250"/>
              <a:gd name="connsiteY4" fmla="*/ 0 h 2000251"/>
              <a:gd name="connsiteX5" fmla="*/ 2000250 w 2000250"/>
              <a:gd name="connsiteY5" fmla="*/ 584777 h 2000251"/>
              <a:gd name="connsiteX6" fmla="*/ 1997266 w 2000250"/>
              <a:gd name="connsiteY6" fmla="*/ 584777 h 2000251"/>
              <a:gd name="connsiteX7" fmla="*/ 1997266 w 2000250"/>
              <a:gd name="connsiteY7" fmla="*/ 2000251 h 2000251"/>
              <a:gd name="connsiteX8" fmla="*/ 1412491 w 2000250"/>
              <a:gd name="connsiteY8" fmla="*/ 2000251 h 2000251"/>
              <a:gd name="connsiteX9" fmla="*/ 1412491 w 2000250"/>
              <a:gd name="connsiteY9" fmla="*/ 584777 h 2000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0250" h="2000251">
                <a:moveTo>
                  <a:pt x="0" y="584777"/>
                </a:moveTo>
                <a:lnTo>
                  <a:pt x="0" y="0"/>
                </a:lnTo>
                <a:lnTo>
                  <a:pt x="1412491" y="0"/>
                </a:lnTo>
                <a:lnTo>
                  <a:pt x="1997266" y="0"/>
                </a:lnTo>
                <a:lnTo>
                  <a:pt x="2000250" y="0"/>
                </a:lnTo>
                <a:lnTo>
                  <a:pt x="2000250" y="584777"/>
                </a:lnTo>
                <a:lnTo>
                  <a:pt x="1997266" y="584777"/>
                </a:lnTo>
                <a:lnTo>
                  <a:pt x="1997266" y="2000251"/>
                </a:lnTo>
                <a:lnTo>
                  <a:pt x="1412491" y="2000251"/>
                </a:lnTo>
                <a:lnTo>
                  <a:pt x="1412491" y="584777"/>
                </a:lnTo>
                <a:close/>
              </a:path>
            </a:pathLst>
          </a:custGeom>
          <a:gradFill>
            <a:gsLst>
              <a:gs pos="9000">
                <a:srgbClr val="FB927D"/>
              </a:gs>
              <a:gs pos="98000">
                <a:srgbClr val="EF4A3D"/>
              </a:gs>
            </a:gsLst>
            <a:lin ang="8100000" scaled="1"/>
          </a:gra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50917A76-A059-4A31-8420-A44E39481896}"/>
              </a:ext>
            </a:extLst>
          </p:cNvPr>
          <p:cNvSpPr/>
          <p:nvPr/>
        </p:nvSpPr>
        <p:spPr>
          <a:xfrm>
            <a:off x="5940747" y="5303574"/>
            <a:ext cx="368861" cy="368861"/>
          </a:xfrm>
          <a:prstGeom prst="rect">
            <a:avLst/>
          </a:prstGeom>
          <a:solidFill>
            <a:srgbClr val="E4E4F0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31E23ED2-B6B3-4FC4-AB22-63A79C4123F9}"/>
              </a:ext>
            </a:extLst>
          </p:cNvPr>
          <p:cNvSpPr/>
          <p:nvPr/>
        </p:nvSpPr>
        <p:spPr>
          <a:xfrm>
            <a:off x="6312911" y="5672435"/>
            <a:ext cx="784225" cy="784225"/>
          </a:xfrm>
          <a:prstGeom prst="rect">
            <a:avLst/>
          </a:prstGeom>
          <a:gradFill flip="none" rotWithShape="1">
            <a:gsLst>
              <a:gs pos="9000">
                <a:srgbClr val="FB927D"/>
              </a:gs>
              <a:gs pos="98000">
                <a:srgbClr val="EF4A3D"/>
              </a:gs>
            </a:gsLst>
            <a:lin ang="8100000" scaled="1"/>
            <a:tileRect/>
          </a:gra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FB1D03A3-AE68-42CD-8AFB-9580A8D7DECB}"/>
              </a:ext>
            </a:extLst>
          </p:cNvPr>
          <p:cNvSpPr/>
          <p:nvPr/>
        </p:nvSpPr>
        <p:spPr>
          <a:xfrm>
            <a:off x="5570234" y="5670779"/>
            <a:ext cx="368861" cy="368861"/>
          </a:xfrm>
          <a:prstGeom prst="rect">
            <a:avLst/>
          </a:prstGeom>
          <a:solidFill>
            <a:srgbClr val="E4E4F0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5032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flythrough dir="ou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04167E-6 -4.44444E-6 L -0.0474 -0.00694 " pathEditMode="relative" rAng="0" ptsTypes="AA">
                                      <p:cBhvr>
                                        <p:cTn id="10" dur="3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70" y="-34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6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6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6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6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6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6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62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2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2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62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nodeType="withEffect">
                                  <p:stCondLst>
                                    <p:cond delay="108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62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2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2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62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62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2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2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62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625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5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6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1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6" presetClass="emp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2" dur="750" fill="hold"/>
                                        <p:tgtEl>
                                          <p:spTgt spid="2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42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1.85185E-6 L -2.70833E-6 0.14977 " pathEditMode="relative" rAng="0" ptsTypes="AA">
                                      <p:cBhvr>
                                        <p:cTn id="64" dur="4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477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66" dur="4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11022E-16 -4.44444E-6 L 0.0599 -0.00694 " pathEditMode="relative" rAng="0" ptsTypes="AA">
                                      <p:cBhvr>
                                        <p:cTn id="72" dur="3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-347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" dur="1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79" dur="750" fill="hold"/>
                                        <p:tgtEl>
                                          <p:spTgt spid="3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63" presetClass="path" presetSubtype="0" accel="50000" decel="50000" autoRev="1" fill="hold" grpId="3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-6.25E-7 -3.7037E-6 L 0.04831 -3.7037E-6 " pathEditMode="relative" rAng="0" ptsTypes="AA">
                                      <p:cBhvr>
                                        <p:cTn id="81" dur="18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6" dur="1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88" dur="750" fill="hold"/>
                                        <p:tgtEl>
                                          <p:spTgt spid="3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3" presetClass="path" presetSubtype="0" accel="50000" decel="50000" autoRev="1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95833E-6 -3.7037E-6 L 0.04831 -3.7037E-6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5" dur="10" fill="hold"/>
                                        <p:tgtEl>
                                          <p:spTgt spid="3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97" dur="750" fill="hold"/>
                                        <p:tgtEl>
                                          <p:spTgt spid="3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63" presetClass="path" presetSubtype="0" accel="50000" decel="50000" autoRev="1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95833E-6 -3.7037E-6 L 0.04831 -3.7037E-6 " pathEditMode="relative" rAng="0" ptsTypes="AA">
                                      <p:cBhvr>
                                        <p:cTn id="9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4" dur="10" fill="hold"/>
                                        <p:tgtEl>
                                          <p:spTgt spid="3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06" dur="750" fill="hold"/>
                                        <p:tgtEl>
                                          <p:spTgt spid="3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63" presetClass="path" presetSubtype="0" accel="16000" fill="hold" grpId="3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-3.95833E-6 -1.48148E-6 L 0.04831 -1.48148E-6 " pathEditMode="relative" rAng="0" ptsTypes="AA">
                                      <p:cBhvr>
                                        <p:cTn id="108" dur="44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3" dur="10" fill="hold"/>
                                        <p:tgtEl>
                                          <p:spTgt spid="3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5" dur="750" fill="hold"/>
                                        <p:tgtEl>
                                          <p:spTgt spid="3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63" presetClass="path" presetSubtype="0" accel="50000" decel="50000" autoRev="1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7.40741E-7 L 0.04831 7.40741E-7 " pathEditMode="relative" rAng="0" ptsTypes="AA">
                                      <p:cBhvr>
                                        <p:cTn id="11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2" dur="10" fill="hold"/>
                                        <p:tgtEl>
                                          <p:spTgt spid="3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24" dur="750" fill="hold"/>
                                        <p:tgtEl>
                                          <p:spTgt spid="3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63" presetClass="path" presetSubtype="0" accel="50000" decel="50000" autoRev="1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75E-6 -1.48148E-6 L 0.04831 -1.48148E-6 " pathEditMode="relative" rAng="0" ptsTypes="AA">
                                      <p:cBhvr>
                                        <p:cTn id="126" dur="2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1" dur="10" fill="hold"/>
                                        <p:tgtEl>
                                          <p:spTgt spid="3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33" dur="750" fill="hold"/>
                                        <p:tgtEl>
                                          <p:spTgt spid="3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63" presetClass="path" presetSubtype="0" accel="50000" decel="50000" autoRev="1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79167E-6 -3.7037E-6 L 0.0483 -3.7037E-6 " pathEditMode="relative" rAng="0" ptsTypes="AA">
                                      <p:cBhvr>
                                        <p:cTn id="135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0" grpId="1" animBg="1"/>
      <p:bldP spid="31" grpId="0" animBg="1"/>
      <p:bldP spid="31" grpId="1" animBg="1"/>
      <p:bldP spid="6" grpId="0" animBg="1"/>
      <p:bldP spid="6" grpId="1" animBg="1"/>
      <p:bldP spid="7" grpId="0"/>
      <p:bldP spid="8" grpId="0"/>
      <p:bldP spid="9" grpId="0"/>
      <p:bldP spid="10" grpId="0"/>
      <p:bldP spid="25" grpId="0"/>
      <p:bldP spid="29" grpId="0"/>
      <p:bldP spid="32" grpId="0" animBg="1"/>
      <p:bldP spid="32" grpId="1" animBg="1"/>
      <p:bldP spid="32" grpId="2" animBg="1"/>
      <p:bldP spid="32" grpId="3" animBg="1"/>
      <p:bldP spid="33" grpId="0" animBg="1"/>
      <p:bldP spid="33" grpId="1" animBg="1"/>
      <p:bldP spid="33" grpId="2" animBg="1"/>
      <p:bldP spid="33" grpId="3" animBg="1"/>
      <p:bldP spid="34" grpId="0" animBg="1"/>
      <p:bldP spid="34" grpId="1" animBg="1"/>
      <p:bldP spid="34" grpId="2" animBg="1"/>
      <p:bldP spid="34" grpId="3" animBg="1"/>
      <p:bldP spid="35" grpId="0" animBg="1"/>
      <p:bldP spid="35" grpId="1" animBg="1"/>
      <p:bldP spid="35" grpId="2" animBg="1"/>
      <p:bldP spid="35" grpId="3" animBg="1"/>
      <p:bldP spid="36" grpId="0" animBg="1"/>
      <p:bldP spid="36" grpId="1" animBg="1"/>
      <p:bldP spid="36" grpId="2" animBg="1"/>
      <p:bldP spid="36" grpId="3" animBg="1"/>
      <p:bldP spid="37" grpId="0" animBg="1"/>
      <p:bldP spid="37" grpId="1" animBg="1"/>
      <p:bldP spid="37" grpId="2" animBg="1"/>
      <p:bldP spid="37" grpId="3" animBg="1"/>
      <p:bldP spid="38" grpId="0" animBg="1"/>
      <p:bldP spid="38" grpId="1" animBg="1"/>
      <p:bldP spid="38" grpId="2" animBg="1"/>
      <p:bldP spid="38" grpId="3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A4CD0B1E-7C0F-42B1-A2DD-8D7BA23E4D24}"/>
              </a:ext>
            </a:extLst>
          </p:cNvPr>
          <p:cNvSpPr/>
          <p:nvPr/>
        </p:nvSpPr>
        <p:spPr>
          <a:xfrm>
            <a:off x="0" y="-1858297"/>
            <a:ext cx="13300072" cy="8716297"/>
          </a:xfrm>
          <a:prstGeom prst="rect">
            <a:avLst/>
          </a:prstGeom>
          <a:blipFill dpi="0" rotWithShape="1">
            <a:blip r:embed="rId2">
              <a:alphaModFix amt="15000"/>
            </a:blip>
            <a:srcRect/>
            <a:stretch>
              <a:fillRect t="-26294" b="-2629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Parallelogram 39">
            <a:extLst>
              <a:ext uri="{FF2B5EF4-FFF2-40B4-BE49-F238E27FC236}">
                <a16:creationId xmlns:a16="http://schemas.microsoft.com/office/drawing/2014/main" id="{4323C753-98BB-4B9C-AB66-C56C0F2A7EE7}"/>
              </a:ext>
            </a:extLst>
          </p:cNvPr>
          <p:cNvSpPr/>
          <p:nvPr/>
        </p:nvSpPr>
        <p:spPr>
          <a:xfrm>
            <a:off x="-876301" y="-475488"/>
            <a:ext cx="5471687" cy="7904988"/>
          </a:xfrm>
          <a:prstGeom prst="parallelogram">
            <a:avLst>
              <a:gd name="adj" fmla="val 66726"/>
            </a:avLst>
          </a:prstGeom>
          <a:solidFill>
            <a:schemeClr val="tx2">
              <a:lumMod val="75000"/>
              <a:alpha val="30000"/>
            </a:schemeClr>
          </a:solidFill>
          <a:ln>
            <a:noFill/>
          </a:ln>
          <a:effectLst>
            <a:outerShdw blurRad="63500" sx="103000" sy="103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PICTURE">
            <a:extLst>
              <a:ext uri="{FF2B5EF4-FFF2-40B4-BE49-F238E27FC236}">
                <a16:creationId xmlns:a16="http://schemas.microsoft.com/office/drawing/2014/main" id="{9228E11F-C103-4EF6-A087-582D81287C05}"/>
              </a:ext>
            </a:extLst>
          </p:cNvPr>
          <p:cNvSpPr/>
          <p:nvPr/>
        </p:nvSpPr>
        <p:spPr>
          <a:xfrm>
            <a:off x="4638734" y="-475488"/>
            <a:ext cx="8979410" cy="7904988"/>
          </a:xfrm>
          <a:prstGeom prst="parallelogram">
            <a:avLst>
              <a:gd name="adj" fmla="val 50096"/>
            </a:avLst>
          </a:prstGeom>
          <a:blipFill dpi="0" rotWithShape="1">
            <a:blip r:embed="rId3"/>
            <a:srcRect/>
            <a:stretch>
              <a:fillRect l="-16018" r="-16018"/>
            </a:stretch>
          </a:blipFill>
          <a:ln>
            <a:noFill/>
          </a:ln>
          <a:effectLst>
            <a:outerShdw blurRad="63500" sx="103000" sy="103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4DB508D-2D03-46E3-968F-56296F1B8437}"/>
              </a:ext>
            </a:extLst>
          </p:cNvPr>
          <p:cNvSpPr txBox="1"/>
          <p:nvPr/>
        </p:nvSpPr>
        <p:spPr>
          <a:xfrm>
            <a:off x="329152" y="249847"/>
            <a:ext cx="16065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spc="300" dirty="0">
                <a:solidFill>
                  <a:schemeClr val="bg1"/>
                </a:solidFill>
                <a:effectLst>
                  <a:outerShdw blurRad="508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</a:rPr>
              <a:t>YOUR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74560C1-F6D4-485C-82F1-E7B3FF7F5A10}"/>
              </a:ext>
            </a:extLst>
          </p:cNvPr>
          <p:cNvSpPr txBox="1"/>
          <p:nvPr/>
        </p:nvSpPr>
        <p:spPr>
          <a:xfrm>
            <a:off x="330755" y="626070"/>
            <a:ext cx="16033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spc="300" dirty="0">
                <a:gradFill>
                  <a:gsLst>
                    <a:gs pos="100000">
                      <a:srgbClr val="EF4A3D"/>
                    </a:gs>
                    <a:gs pos="0">
                      <a:srgbClr val="FB927D"/>
                    </a:gs>
                  </a:gsLst>
                  <a:path path="circle">
                    <a:fillToRect l="100000" b="100000"/>
                  </a:path>
                </a:gradFill>
                <a:effectLst>
                  <a:outerShdw blurRad="508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58CBBB4-79C6-4239-8BAA-8DC6B98F450B}"/>
              </a:ext>
            </a:extLst>
          </p:cNvPr>
          <p:cNvSpPr txBox="1"/>
          <p:nvPr/>
        </p:nvSpPr>
        <p:spPr>
          <a:xfrm>
            <a:off x="402175" y="1808734"/>
            <a:ext cx="495520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ln w="19050">
                  <a:noFill/>
                </a:ln>
                <a:gradFill flip="none" rotWithShape="1">
                  <a:gsLst>
                    <a:gs pos="100000">
                      <a:srgbClr val="EF4A3D"/>
                    </a:gs>
                    <a:gs pos="0">
                      <a:srgbClr val="FB927D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outerShdw blurRad="508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Futura XBlk BT" panose="020B0903020204020204" pitchFamily="34" charset="0"/>
              </a:rPr>
              <a:t>SIMPLE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CAB72A-6A04-4517-9AF6-43AE819AEF35}"/>
              </a:ext>
            </a:extLst>
          </p:cNvPr>
          <p:cNvSpPr txBox="1"/>
          <p:nvPr/>
        </p:nvSpPr>
        <p:spPr>
          <a:xfrm>
            <a:off x="402175" y="3141124"/>
            <a:ext cx="33681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spc="1200" dirty="0">
                <a:ln w="25400">
                  <a:solidFill>
                    <a:srgbClr val="E4E4F0"/>
                  </a:solidFill>
                </a:ln>
                <a:noFill/>
                <a:effectLst>
                  <a:outerShdw blurRad="508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Futura XBlk BT" panose="020B0903020204020204" pitchFamily="34" charset="0"/>
              </a:rPr>
              <a:t>TO USE.</a:t>
            </a:r>
          </a:p>
        </p:txBody>
      </p:sp>
      <p:grpSp>
        <p:nvGrpSpPr>
          <p:cNvPr id="11" name="Graphic 28">
            <a:extLst>
              <a:ext uri="{FF2B5EF4-FFF2-40B4-BE49-F238E27FC236}">
                <a16:creationId xmlns:a16="http://schemas.microsoft.com/office/drawing/2014/main" id="{266ED3C2-BBD0-458D-8C59-824FA2791C13}"/>
              </a:ext>
            </a:extLst>
          </p:cNvPr>
          <p:cNvGrpSpPr/>
          <p:nvPr/>
        </p:nvGrpSpPr>
        <p:grpSpPr>
          <a:xfrm>
            <a:off x="348970" y="6179996"/>
            <a:ext cx="365760" cy="365760"/>
            <a:chOff x="651541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2A803CC-F584-46D7-A07C-55CB1B92D6AD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076BE1D4-6A31-4890-8CFB-6BF63C0C9087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gradFill>
              <a:gsLst>
                <a:gs pos="9000">
                  <a:srgbClr val="FB927D"/>
                </a:gs>
                <a:gs pos="98000">
                  <a:srgbClr val="EF4A3D"/>
                </a:gs>
              </a:gsLst>
              <a:lin ang="8100000" scaled="1"/>
            </a:gra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14" name="Graphic 29">
            <a:extLst>
              <a:ext uri="{FF2B5EF4-FFF2-40B4-BE49-F238E27FC236}">
                <a16:creationId xmlns:a16="http://schemas.microsoft.com/office/drawing/2014/main" id="{832363A0-206F-42D3-84B1-ECD60FEE7381}"/>
              </a:ext>
            </a:extLst>
          </p:cNvPr>
          <p:cNvGrpSpPr/>
          <p:nvPr/>
        </p:nvGrpSpPr>
        <p:grpSpPr>
          <a:xfrm>
            <a:off x="937197" y="6179996"/>
            <a:ext cx="365760" cy="365760"/>
            <a:chOff x="1422228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BA2D14E8-41EF-4B0C-A035-A1C26ED7D891}"/>
                </a:ext>
              </a:extLst>
            </p:cNvPr>
            <p:cNvSpPr/>
            <p:nvPr/>
          </p:nvSpPr>
          <p:spPr>
            <a:xfrm>
              <a:off x="1422228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D978F3B5-524E-4C5E-9175-B276C285C7E0}"/>
                </a:ext>
              </a:extLst>
            </p:cNvPr>
            <p:cNvSpPr/>
            <p:nvPr/>
          </p:nvSpPr>
          <p:spPr>
            <a:xfrm>
              <a:off x="1526048" y="12271871"/>
              <a:ext cx="293246" cy="204908"/>
            </a:xfrm>
            <a:custGeom>
              <a:avLst/>
              <a:gdLst>
                <a:gd name="connsiteX0" fmla="*/ 293247 w 293246"/>
                <a:gd name="connsiteY0" fmla="*/ 63749 h 204908"/>
                <a:gd name="connsiteX1" fmla="*/ 229497 w 293246"/>
                <a:gd name="connsiteY1" fmla="*/ 0 h 204908"/>
                <a:gd name="connsiteX2" fmla="*/ 63749 w 293246"/>
                <a:gd name="connsiteY2" fmla="*/ 0 h 204908"/>
                <a:gd name="connsiteX3" fmla="*/ 0 w 293246"/>
                <a:gd name="connsiteY3" fmla="*/ 63749 h 204908"/>
                <a:gd name="connsiteX4" fmla="*/ 0 w 293246"/>
                <a:gd name="connsiteY4" fmla="*/ 141159 h 204908"/>
                <a:gd name="connsiteX5" fmla="*/ 63749 w 293246"/>
                <a:gd name="connsiteY5" fmla="*/ 204908 h 204908"/>
                <a:gd name="connsiteX6" fmla="*/ 229497 w 293246"/>
                <a:gd name="connsiteY6" fmla="*/ 204908 h 204908"/>
                <a:gd name="connsiteX7" fmla="*/ 293247 w 293246"/>
                <a:gd name="connsiteY7" fmla="*/ 141159 h 204908"/>
                <a:gd name="connsiteX8" fmla="*/ 293247 w 293246"/>
                <a:gd name="connsiteY8" fmla="*/ 63749 h 204908"/>
                <a:gd name="connsiteX9" fmla="*/ 189426 w 293246"/>
                <a:gd name="connsiteY9" fmla="*/ 105642 h 204908"/>
                <a:gd name="connsiteX10" fmla="*/ 122945 w 293246"/>
                <a:gd name="connsiteY10" fmla="*/ 142070 h 204908"/>
                <a:gd name="connsiteX11" fmla="*/ 117481 w 293246"/>
                <a:gd name="connsiteY11" fmla="*/ 138427 h 204908"/>
                <a:gd name="connsiteX12" fmla="*/ 117481 w 293246"/>
                <a:gd name="connsiteY12" fmla="*/ 63749 h 204908"/>
                <a:gd name="connsiteX13" fmla="*/ 122945 w 293246"/>
                <a:gd name="connsiteY13" fmla="*/ 60106 h 204908"/>
                <a:gd name="connsiteX14" fmla="*/ 189426 w 293246"/>
                <a:gd name="connsiteY14" fmla="*/ 98356 h 204908"/>
                <a:gd name="connsiteX15" fmla="*/ 189426 w 293246"/>
                <a:gd name="connsiteY15" fmla="*/ 105642 h 204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3246" h="204908">
                  <a:moveTo>
                    <a:pt x="293247" y="63749"/>
                  </a:moveTo>
                  <a:cubicBezTo>
                    <a:pt x="293247" y="28232"/>
                    <a:pt x="265015" y="0"/>
                    <a:pt x="229497" y="0"/>
                  </a:cubicBezTo>
                  <a:lnTo>
                    <a:pt x="63749" y="0"/>
                  </a:lnTo>
                  <a:cubicBezTo>
                    <a:pt x="28232" y="0"/>
                    <a:pt x="0" y="28232"/>
                    <a:pt x="0" y="63749"/>
                  </a:cubicBezTo>
                  <a:lnTo>
                    <a:pt x="0" y="141159"/>
                  </a:lnTo>
                  <a:cubicBezTo>
                    <a:pt x="0" y="176676"/>
                    <a:pt x="28232" y="204908"/>
                    <a:pt x="63749" y="204908"/>
                  </a:cubicBezTo>
                  <a:lnTo>
                    <a:pt x="229497" y="204908"/>
                  </a:lnTo>
                  <a:cubicBezTo>
                    <a:pt x="265015" y="204908"/>
                    <a:pt x="293247" y="176676"/>
                    <a:pt x="293247" y="141159"/>
                  </a:cubicBezTo>
                  <a:lnTo>
                    <a:pt x="293247" y="63749"/>
                  </a:lnTo>
                  <a:close/>
                  <a:moveTo>
                    <a:pt x="189426" y="105642"/>
                  </a:moveTo>
                  <a:lnTo>
                    <a:pt x="122945" y="142070"/>
                  </a:lnTo>
                  <a:cubicBezTo>
                    <a:pt x="120213" y="143891"/>
                    <a:pt x="117481" y="141159"/>
                    <a:pt x="117481" y="138427"/>
                  </a:cubicBezTo>
                  <a:lnTo>
                    <a:pt x="117481" y="63749"/>
                  </a:lnTo>
                  <a:cubicBezTo>
                    <a:pt x="117481" y="60106"/>
                    <a:pt x="120213" y="58285"/>
                    <a:pt x="122945" y="60106"/>
                  </a:cubicBezTo>
                  <a:lnTo>
                    <a:pt x="189426" y="98356"/>
                  </a:lnTo>
                  <a:cubicBezTo>
                    <a:pt x="192158" y="100177"/>
                    <a:pt x="192158" y="104731"/>
                    <a:pt x="189426" y="105642"/>
                  </a:cubicBezTo>
                  <a:close/>
                </a:path>
              </a:pathLst>
            </a:custGeom>
            <a:gradFill>
              <a:gsLst>
                <a:gs pos="9000">
                  <a:srgbClr val="FB927D"/>
                </a:gs>
                <a:gs pos="98000">
                  <a:srgbClr val="EF4A3D"/>
                </a:gs>
              </a:gsLst>
              <a:lin ang="8100000" scaled="1"/>
            </a:gra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17" name="Graphic 27">
            <a:extLst>
              <a:ext uri="{FF2B5EF4-FFF2-40B4-BE49-F238E27FC236}">
                <a16:creationId xmlns:a16="http://schemas.microsoft.com/office/drawing/2014/main" id="{1830278B-5D55-46BA-B041-DE8A69A551E7}"/>
              </a:ext>
            </a:extLst>
          </p:cNvPr>
          <p:cNvGrpSpPr/>
          <p:nvPr/>
        </p:nvGrpSpPr>
        <p:grpSpPr>
          <a:xfrm>
            <a:off x="1521509" y="6179996"/>
            <a:ext cx="365760" cy="365760"/>
            <a:chOff x="2192915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3CBE95D7-66AA-43C9-8A91-561E1ABA37D0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grpSp>
          <p:nvGrpSpPr>
            <p:cNvPr id="19" name="Graphic 27">
              <a:extLst>
                <a:ext uri="{FF2B5EF4-FFF2-40B4-BE49-F238E27FC236}">
                  <a16:creationId xmlns:a16="http://schemas.microsoft.com/office/drawing/2014/main" id="{940ECC4C-A4F5-4C7B-9A26-0057EBF18A86}"/>
                </a:ext>
              </a:extLst>
            </p:cNvPr>
            <p:cNvGrpSpPr/>
            <p:nvPr/>
          </p:nvGrpSpPr>
          <p:grpSpPr>
            <a:xfrm>
              <a:off x="2295447" y="12253657"/>
              <a:ext cx="289980" cy="238349"/>
              <a:chOff x="2295447" y="12253657"/>
              <a:chExt cx="289980" cy="238349"/>
            </a:xfrm>
            <a:solidFill>
              <a:srgbClr val="333033"/>
            </a:solidFill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4DF03617-907E-4622-8C0B-AB7D3F96B97C}"/>
                  </a:ext>
                </a:extLst>
              </p:cNvPr>
              <p:cNvSpPr/>
              <p:nvPr/>
            </p:nvSpPr>
            <p:spPr>
              <a:xfrm>
                <a:off x="2295447" y="12253657"/>
                <a:ext cx="289980" cy="238349"/>
              </a:xfrm>
              <a:custGeom>
                <a:avLst/>
                <a:gdLst>
                  <a:gd name="connsiteX0" fmla="*/ 289070 w 289980"/>
                  <a:gd name="connsiteY0" fmla="*/ 28232 h 238349"/>
                  <a:gd name="connsiteX1" fmla="*/ 259928 w 289980"/>
                  <a:gd name="connsiteY1" fmla="*/ 36428 h 238349"/>
                  <a:gd name="connsiteX2" fmla="*/ 274499 w 289980"/>
                  <a:gd name="connsiteY2" fmla="*/ 23678 h 238349"/>
                  <a:gd name="connsiteX3" fmla="*/ 284517 w 289980"/>
                  <a:gd name="connsiteY3" fmla="*/ 6375 h 238349"/>
                  <a:gd name="connsiteX4" fmla="*/ 284517 w 289980"/>
                  <a:gd name="connsiteY4" fmla="*/ 4554 h 238349"/>
                  <a:gd name="connsiteX5" fmla="*/ 282695 w 289980"/>
                  <a:gd name="connsiteY5" fmla="*/ 4554 h 238349"/>
                  <a:gd name="connsiteX6" fmla="*/ 248089 w 289980"/>
                  <a:gd name="connsiteY6" fmla="*/ 18214 h 238349"/>
                  <a:gd name="connsiteX7" fmla="*/ 245357 w 289980"/>
                  <a:gd name="connsiteY7" fmla="*/ 17303 h 238349"/>
                  <a:gd name="connsiteX8" fmla="*/ 242624 w 289980"/>
                  <a:gd name="connsiteY8" fmla="*/ 14571 h 238349"/>
                  <a:gd name="connsiteX9" fmla="*/ 226232 w 289980"/>
                  <a:gd name="connsiteY9" fmla="*/ 4554 h 238349"/>
                  <a:gd name="connsiteX10" fmla="*/ 200732 w 289980"/>
                  <a:gd name="connsiteY10" fmla="*/ 0 h 238349"/>
                  <a:gd name="connsiteX11" fmla="*/ 176143 w 289980"/>
                  <a:gd name="connsiteY11" fmla="*/ 7286 h 238349"/>
                  <a:gd name="connsiteX12" fmla="*/ 156108 w 289980"/>
                  <a:gd name="connsiteY12" fmla="*/ 23678 h 238349"/>
                  <a:gd name="connsiteX13" fmla="*/ 144268 w 289980"/>
                  <a:gd name="connsiteY13" fmla="*/ 47357 h 238349"/>
                  <a:gd name="connsiteX14" fmla="*/ 143358 w 289980"/>
                  <a:gd name="connsiteY14" fmla="*/ 71946 h 238349"/>
                  <a:gd name="connsiteX15" fmla="*/ 142447 w 289980"/>
                  <a:gd name="connsiteY15" fmla="*/ 73767 h 238349"/>
                  <a:gd name="connsiteX16" fmla="*/ 23145 w 289980"/>
                  <a:gd name="connsiteY16" fmla="*/ 12750 h 238349"/>
                  <a:gd name="connsiteX17" fmla="*/ 19502 w 289980"/>
                  <a:gd name="connsiteY17" fmla="*/ 12750 h 238349"/>
                  <a:gd name="connsiteX18" fmla="*/ 29520 w 289980"/>
                  <a:gd name="connsiteY18" fmla="*/ 84695 h 238349"/>
                  <a:gd name="connsiteX19" fmla="*/ 36805 w 289980"/>
                  <a:gd name="connsiteY19" fmla="*/ 91070 h 238349"/>
                  <a:gd name="connsiteX20" fmla="*/ 14038 w 289980"/>
                  <a:gd name="connsiteY20" fmla="*/ 84695 h 238349"/>
                  <a:gd name="connsiteX21" fmla="*/ 12216 w 289980"/>
                  <a:gd name="connsiteY21" fmla="*/ 85606 h 238349"/>
                  <a:gd name="connsiteX22" fmla="*/ 12216 w 289980"/>
                  <a:gd name="connsiteY22" fmla="*/ 92892 h 238349"/>
                  <a:gd name="connsiteX23" fmla="*/ 49555 w 289980"/>
                  <a:gd name="connsiteY23" fmla="*/ 142070 h 238349"/>
                  <a:gd name="connsiteX24" fmla="*/ 56841 w 289980"/>
                  <a:gd name="connsiteY24" fmla="*/ 144802 h 238349"/>
                  <a:gd name="connsiteX25" fmla="*/ 34073 w 289980"/>
                  <a:gd name="connsiteY25" fmla="*/ 143891 h 238349"/>
                  <a:gd name="connsiteX26" fmla="*/ 32252 w 289980"/>
                  <a:gd name="connsiteY26" fmla="*/ 145713 h 238349"/>
                  <a:gd name="connsiteX27" fmla="*/ 79608 w 289980"/>
                  <a:gd name="connsiteY27" fmla="*/ 185784 h 238349"/>
                  <a:gd name="connsiteX28" fmla="*/ 85983 w 289980"/>
                  <a:gd name="connsiteY28" fmla="*/ 186694 h 238349"/>
                  <a:gd name="connsiteX29" fmla="*/ 85983 w 289980"/>
                  <a:gd name="connsiteY29" fmla="*/ 186694 h 238349"/>
                  <a:gd name="connsiteX30" fmla="*/ 53198 w 289980"/>
                  <a:gd name="connsiteY30" fmla="*/ 203998 h 238349"/>
                  <a:gd name="connsiteX31" fmla="*/ 4020 w 289980"/>
                  <a:gd name="connsiteY31" fmla="*/ 210373 h 238349"/>
                  <a:gd name="connsiteX32" fmla="*/ 377 w 289980"/>
                  <a:gd name="connsiteY32" fmla="*/ 210373 h 238349"/>
                  <a:gd name="connsiteX33" fmla="*/ 1288 w 289980"/>
                  <a:gd name="connsiteY33" fmla="*/ 212194 h 238349"/>
                  <a:gd name="connsiteX34" fmla="*/ 11306 w 289980"/>
                  <a:gd name="connsiteY34" fmla="*/ 218569 h 238349"/>
                  <a:gd name="connsiteX35" fmla="*/ 44091 w 289980"/>
                  <a:gd name="connsiteY35" fmla="*/ 231319 h 238349"/>
                  <a:gd name="connsiteX36" fmla="*/ 214393 w 289980"/>
                  <a:gd name="connsiteY36" fmla="*/ 191248 h 238349"/>
                  <a:gd name="connsiteX37" fmla="*/ 261749 w 289980"/>
                  <a:gd name="connsiteY37" fmla="*/ 61017 h 238349"/>
                  <a:gd name="connsiteX38" fmla="*/ 265392 w 289980"/>
                  <a:gd name="connsiteY38" fmla="*/ 57374 h 238349"/>
                  <a:gd name="connsiteX39" fmla="*/ 288160 w 289980"/>
                  <a:gd name="connsiteY39" fmla="*/ 33696 h 238349"/>
                  <a:gd name="connsiteX40" fmla="*/ 289981 w 289980"/>
                  <a:gd name="connsiteY40" fmla="*/ 29143 h 238349"/>
                  <a:gd name="connsiteX41" fmla="*/ 289981 w 289980"/>
                  <a:gd name="connsiteY41" fmla="*/ 29143 h 238349"/>
                  <a:gd name="connsiteX42" fmla="*/ 289070 w 289980"/>
                  <a:gd name="connsiteY42" fmla="*/ 28232 h 238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89980" h="238349">
                    <a:moveTo>
                      <a:pt x="289070" y="28232"/>
                    </a:moveTo>
                    <a:cubicBezTo>
                      <a:pt x="279963" y="32785"/>
                      <a:pt x="269946" y="34607"/>
                      <a:pt x="259928" y="36428"/>
                    </a:cubicBezTo>
                    <a:cubicBezTo>
                      <a:pt x="264481" y="35517"/>
                      <a:pt x="271767" y="27321"/>
                      <a:pt x="274499" y="23678"/>
                    </a:cubicBezTo>
                    <a:cubicBezTo>
                      <a:pt x="279053" y="18214"/>
                      <a:pt x="282695" y="12750"/>
                      <a:pt x="284517" y="6375"/>
                    </a:cubicBezTo>
                    <a:cubicBezTo>
                      <a:pt x="284517" y="5464"/>
                      <a:pt x="284517" y="5464"/>
                      <a:pt x="284517" y="4554"/>
                    </a:cubicBezTo>
                    <a:cubicBezTo>
                      <a:pt x="283606" y="4554"/>
                      <a:pt x="283606" y="4554"/>
                      <a:pt x="282695" y="4554"/>
                    </a:cubicBezTo>
                    <a:cubicBezTo>
                      <a:pt x="271767" y="10928"/>
                      <a:pt x="259928" y="14571"/>
                      <a:pt x="248089" y="18214"/>
                    </a:cubicBezTo>
                    <a:cubicBezTo>
                      <a:pt x="247178" y="18214"/>
                      <a:pt x="246267" y="18214"/>
                      <a:pt x="245357" y="17303"/>
                    </a:cubicBezTo>
                    <a:cubicBezTo>
                      <a:pt x="244446" y="16393"/>
                      <a:pt x="243535" y="15482"/>
                      <a:pt x="242624" y="14571"/>
                    </a:cubicBezTo>
                    <a:cubicBezTo>
                      <a:pt x="237160" y="10018"/>
                      <a:pt x="231696" y="6375"/>
                      <a:pt x="226232" y="4554"/>
                    </a:cubicBezTo>
                    <a:cubicBezTo>
                      <a:pt x="218035" y="911"/>
                      <a:pt x="208928" y="0"/>
                      <a:pt x="200732" y="0"/>
                    </a:cubicBezTo>
                    <a:cubicBezTo>
                      <a:pt x="192536" y="911"/>
                      <a:pt x="183429" y="2732"/>
                      <a:pt x="176143" y="7286"/>
                    </a:cubicBezTo>
                    <a:cubicBezTo>
                      <a:pt x="168857" y="10928"/>
                      <a:pt x="161572" y="16393"/>
                      <a:pt x="156108" y="23678"/>
                    </a:cubicBezTo>
                    <a:cubicBezTo>
                      <a:pt x="150643" y="30964"/>
                      <a:pt x="146090" y="38250"/>
                      <a:pt x="144268" y="47357"/>
                    </a:cubicBezTo>
                    <a:cubicBezTo>
                      <a:pt x="142447" y="55553"/>
                      <a:pt x="142447" y="63749"/>
                      <a:pt x="143358" y="71946"/>
                    </a:cubicBezTo>
                    <a:cubicBezTo>
                      <a:pt x="143358" y="73767"/>
                      <a:pt x="143358" y="73767"/>
                      <a:pt x="142447" y="73767"/>
                    </a:cubicBezTo>
                    <a:cubicBezTo>
                      <a:pt x="95090" y="66481"/>
                      <a:pt x="55019" y="49178"/>
                      <a:pt x="23145" y="12750"/>
                    </a:cubicBezTo>
                    <a:cubicBezTo>
                      <a:pt x="21323" y="10928"/>
                      <a:pt x="21323" y="10928"/>
                      <a:pt x="19502" y="12750"/>
                    </a:cubicBezTo>
                    <a:cubicBezTo>
                      <a:pt x="5841" y="33696"/>
                      <a:pt x="12216" y="67392"/>
                      <a:pt x="29520" y="84695"/>
                    </a:cubicBezTo>
                    <a:cubicBezTo>
                      <a:pt x="32252" y="86517"/>
                      <a:pt x="34073" y="89249"/>
                      <a:pt x="36805" y="91070"/>
                    </a:cubicBezTo>
                    <a:cubicBezTo>
                      <a:pt x="35895" y="91070"/>
                      <a:pt x="24056" y="90160"/>
                      <a:pt x="14038" y="84695"/>
                    </a:cubicBezTo>
                    <a:cubicBezTo>
                      <a:pt x="12216" y="83785"/>
                      <a:pt x="12216" y="84695"/>
                      <a:pt x="12216" y="85606"/>
                    </a:cubicBezTo>
                    <a:cubicBezTo>
                      <a:pt x="12216" y="87428"/>
                      <a:pt x="12216" y="90160"/>
                      <a:pt x="12216" y="92892"/>
                    </a:cubicBezTo>
                    <a:cubicBezTo>
                      <a:pt x="14948" y="113838"/>
                      <a:pt x="29520" y="133873"/>
                      <a:pt x="49555" y="142070"/>
                    </a:cubicBezTo>
                    <a:cubicBezTo>
                      <a:pt x="52287" y="142980"/>
                      <a:pt x="55019" y="143891"/>
                      <a:pt x="56841" y="144802"/>
                    </a:cubicBezTo>
                    <a:cubicBezTo>
                      <a:pt x="52287" y="143891"/>
                      <a:pt x="47734" y="144802"/>
                      <a:pt x="34073" y="143891"/>
                    </a:cubicBezTo>
                    <a:cubicBezTo>
                      <a:pt x="32252" y="143891"/>
                      <a:pt x="31341" y="144802"/>
                      <a:pt x="32252" y="145713"/>
                    </a:cubicBezTo>
                    <a:cubicBezTo>
                      <a:pt x="42270" y="173034"/>
                      <a:pt x="63216" y="181230"/>
                      <a:pt x="79608" y="185784"/>
                    </a:cubicBezTo>
                    <a:cubicBezTo>
                      <a:pt x="81430" y="185784"/>
                      <a:pt x="84162" y="185784"/>
                      <a:pt x="85983" y="186694"/>
                    </a:cubicBezTo>
                    <a:cubicBezTo>
                      <a:pt x="85983" y="186694"/>
                      <a:pt x="85983" y="186694"/>
                      <a:pt x="85983" y="186694"/>
                    </a:cubicBezTo>
                    <a:cubicBezTo>
                      <a:pt x="80519" y="194891"/>
                      <a:pt x="62305" y="201266"/>
                      <a:pt x="53198" y="203998"/>
                    </a:cubicBezTo>
                    <a:cubicBezTo>
                      <a:pt x="37716" y="209462"/>
                      <a:pt x="20413" y="212194"/>
                      <a:pt x="4020" y="210373"/>
                    </a:cubicBezTo>
                    <a:cubicBezTo>
                      <a:pt x="1288" y="210373"/>
                      <a:pt x="377" y="210373"/>
                      <a:pt x="377" y="210373"/>
                    </a:cubicBezTo>
                    <a:cubicBezTo>
                      <a:pt x="-533" y="210373"/>
                      <a:pt x="377" y="211283"/>
                      <a:pt x="1288" y="212194"/>
                    </a:cubicBezTo>
                    <a:cubicBezTo>
                      <a:pt x="4931" y="214015"/>
                      <a:pt x="7663" y="216747"/>
                      <a:pt x="11306" y="218569"/>
                    </a:cubicBezTo>
                    <a:cubicBezTo>
                      <a:pt x="22234" y="224033"/>
                      <a:pt x="33163" y="228587"/>
                      <a:pt x="44091" y="231319"/>
                    </a:cubicBezTo>
                    <a:cubicBezTo>
                      <a:pt x="103287" y="247711"/>
                      <a:pt x="169768" y="235872"/>
                      <a:pt x="214393" y="191248"/>
                    </a:cubicBezTo>
                    <a:cubicBezTo>
                      <a:pt x="248999" y="156641"/>
                      <a:pt x="261749" y="108374"/>
                      <a:pt x="261749" y="61017"/>
                    </a:cubicBezTo>
                    <a:cubicBezTo>
                      <a:pt x="261749" y="59196"/>
                      <a:pt x="263571" y="58285"/>
                      <a:pt x="265392" y="57374"/>
                    </a:cubicBezTo>
                    <a:cubicBezTo>
                      <a:pt x="274499" y="50999"/>
                      <a:pt x="281785" y="42803"/>
                      <a:pt x="288160" y="33696"/>
                    </a:cubicBezTo>
                    <a:cubicBezTo>
                      <a:pt x="289981" y="31875"/>
                      <a:pt x="289981" y="30053"/>
                      <a:pt x="289981" y="29143"/>
                    </a:cubicBezTo>
                    <a:cubicBezTo>
                      <a:pt x="289981" y="29143"/>
                      <a:pt x="289981" y="29143"/>
                      <a:pt x="289981" y="29143"/>
                    </a:cubicBezTo>
                    <a:cubicBezTo>
                      <a:pt x="289981" y="27321"/>
                      <a:pt x="289981" y="28232"/>
                      <a:pt x="289070" y="28232"/>
                    </a:cubicBezTo>
                    <a:close/>
                  </a:path>
                </a:pathLst>
              </a:custGeom>
              <a:gradFill>
                <a:gsLst>
                  <a:gs pos="9000">
                    <a:srgbClr val="FB927D"/>
                  </a:gs>
                  <a:gs pos="98000">
                    <a:srgbClr val="EF4A3D"/>
                  </a:gs>
                </a:gsLst>
                <a:lin ang="8100000" scaled="1"/>
              </a:gra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C7E40204-46C5-45C2-B1F6-011C960452B0}"/>
                  </a:ext>
                </a:extLst>
              </p:cNvPr>
              <p:cNvSpPr/>
              <p:nvPr/>
            </p:nvSpPr>
            <p:spPr>
              <a:xfrm>
                <a:off x="2381430" y="12491351"/>
                <a:ext cx="11344" cy="9107"/>
              </a:xfrm>
              <a:custGeom>
                <a:avLst/>
                <a:gdLst>
                  <a:gd name="connsiteX0" fmla="*/ 0 w 11344"/>
                  <a:gd name="connsiteY0" fmla="*/ 0 h 9107"/>
                  <a:gd name="connsiteX1" fmla="*/ 0 w 11344"/>
                  <a:gd name="connsiteY1" fmla="*/ 0 h 9107"/>
                  <a:gd name="connsiteX2" fmla="*/ 0 w 11344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4" h="9107">
                    <a:moveTo>
                      <a:pt x="0" y="0"/>
                    </a:moveTo>
                    <a:cubicBezTo>
                      <a:pt x="24589" y="0"/>
                      <a:pt x="1821" y="0"/>
                      <a:pt x="0" y="0"/>
                    </a:cubicBezTo>
                    <a:cubicBezTo>
                      <a:pt x="3643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C999969C-1480-46A8-9CE8-0F5B82E164FE}"/>
                  </a:ext>
                </a:extLst>
              </p:cNvPr>
              <p:cNvSpPr/>
              <p:nvPr/>
            </p:nvSpPr>
            <p:spPr>
              <a:xfrm>
                <a:off x="2379406" y="12491351"/>
                <a:ext cx="2023" cy="9107"/>
              </a:xfrm>
              <a:custGeom>
                <a:avLst/>
                <a:gdLst>
                  <a:gd name="connsiteX0" fmla="*/ 2024 w 2023"/>
                  <a:gd name="connsiteY0" fmla="*/ 0 h 9107"/>
                  <a:gd name="connsiteX1" fmla="*/ 2024 w 2023"/>
                  <a:gd name="connsiteY1" fmla="*/ 0 h 9107"/>
                  <a:gd name="connsiteX2" fmla="*/ 2024 w 2023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23" h="9107">
                    <a:moveTo>
                      <a:pt x="2024" y="0"/>
                    </a:moveTo>
                    <a:cubicBezTo>
                      <a:pt x="2024" y="0"/>
                      <a:pt x="-2530" y="0"/>
                      <a:pt x="2024" y="0"/>
                    </a:cubicBezTo>
                    <a:cubicBezTo>
                      <a:pt x="2024" y="0"/>
                      <a:pt x="1113" y="0"/>
                      <a:pt x="2024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8797BA11-D319-491B-B646-81A0BE432797}"/>
                  </a:ext>
                </a:extLst>
              </p:cNvPr>
              <p:cNvSpPr/>
              <p:nvPr/>
            </p:nvSpPr>
            <p:spPr>
              <a:xfrm>
                <a:off x="2391448" y="12491351"/>
                <a:ext cx="2428" cy="9107"/>
              </a:xfrm>
              <a:custGeom>
                <a:avLst/>
                <a:gdLst>
                  <a:gd name="connsiteX0" fmla="*/ 0 w 2428"/>
                  <a:gd name="connsiteY0" fmla="*/ 0 h 9107"/>
                  <a:gd name="connsiteX1" fmla="*/ 0 w 2428"/>
                  <a:gd name="connsiteY1" fmla="*/ 0 h 9107"/>
                  <a:gd name="connsiteX2" fmla="*/ 0 w 2428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28" h="9107">
                    <a:moveTo>
                      <a:pt x="0" y="0"/>
                    </a:moveTo>
                    <a:cubicBezTo>
                      <a:pt x="0" y="0"/>
                      <a:pt x="5464" y="0"/>
                      <a:pt x="0" y="0"/>
                    </a:cubicBezTo>
                    <a:cubicBezTo>
                      <a:pt x="0" y="0"/>
                      <a:pt x="911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A33902F8-6F6B-4F96-807E-81AF334D02F2}"/>
                  </a:ext>
                </a:extLst>
              </p:cNvPr>
              <p:cNvSpPr/>
              <p:nvPr/>
            </p:nvSpPr>
            <p:spPr>
              <a:xfrm>
                <a:off x="2493447" y="12253657"/>
                <a:ext cx="910" cy="9107"/>
              </a:xfrm>
              <a:custGeom>
                <a:avLst/>
                <a:gdLst>
                  <a:gd name="connsiteX0" fmla="*/ 911 w 910"/>
                  <a:gd name="connsiteY0" fmla="*/ 0 h 9107"/>
                  <a:gd name="connsiteX1" fmla="*/ 0 w 910"/>
                  <a:gd name="connsiteY1" fmla="*/ 0 h 9107"/>
                  <a:gd name="connsiteX2" fmla="*/ 911 w 910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0" h="9107">
                    <a:moveTo>
                      <a:pt x="911" y="0"/>
                    </a:moveTo>
                    <a:cubicBezTo>
                      <a:pt x="91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911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1B8E5D08-531D-4D25-9105-9711294EA39E}"/>
              </a:ext>
            </a:extLst>
          </p:cNvPr>
          <p:cNvSpPr txBox="1"/>
          <p:nvPr/>
        </p:nvSpPr>
        <p:spPr>
          <a:xfrm>
            <a:off x="402175" y="3760790"/>
            <a:ext cx="67324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consectetuer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, sed </a:t>
            </a:r>
          </a:p>
          <a:p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diam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nonummy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nibh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euismod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tincidunt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ut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laoreet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dolore magna</a:t>
            </a:r>
          </a:p>
          <a:p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aliquam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erat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volutpat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. Ut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wisi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enim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ad minim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veniam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quis</a:t>
            </a:r>
            <a:endParaRPr 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 Lt BT" panose="020B0402020204020303" pitchFamily="34" charset="0"/>
            </a:endParaRPr>
          </a:p>
          <a:p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nostrud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exerci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tation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ullamcorper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suscipit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lobortis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.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B2903FC-A19E-49C0-B390-D7952085F75C}"/>
              </a:ext>
            </a:extLst>
          </p:cNvPr>
          <p:cNvGrpSpPr/>
          <p:nvPr/>
        </p:nvGrpSpPr>
        <p:grpSpPr>
          <a:xfrm>
            <a:off x="428828" y="4994700"/>
            <a:ext cx="1748258" cy="464917"/>
            <a:chOff x="2486818" y="5355994"/>
            <a:chExt cx="1309657" cy="376045"/>
          </a:xfrm>
          <a:effectLst>
            <a:outerShdw blurRad="38100" dist="38100" dir="5400000" sx="99000" sy="99000" algn="t" rotWithShape="0">
              <a:prstClr val="black">
                <a:alpha val="30000"/>
              </a:prstClr>
            </a:outerShdw>
          </a:effectLst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ADC4114B-6FE8-4125-A896-FFC6205B09F6}"/>
                </a:ext>
              </a:extLst>
            </p:cNvPr>
            <p:cNvSpPr/>
            <p:nvPr/>
          </p:nvSpPr>
          <p:spPr>
            <a:xfrm>
              <a:off x="2486818" y="5355994"/>
              <a:ext cx="1309657" cy="376045"/>
            </a:xfrm>
            <a:prstGeom prst="roundRect">
              <a:avLst>
                <a:gd name="adj" fmla="val 50000"/>
              </a:avLst>
            </a:prstGeom>
            <a:solidFill>
              <a:srgbClr val="E4E4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061423D0-1CB7-472C-9BB9-1AD1F6B44D09}"/>
                </a:ext>
              </a:extLst>
            </p:cNvPr>
            <p:cNvSpPr/>
            <p:nvPr/>
          </p:nvSpPr>
          <p:spPr>
            <a:xfrm>
              <a:off x="2534641" y="5390234"/>
              <a:ext cx="1214008" cy="307564"/>
            </a:xfrm>
            <a:prstGeom prst="roundRect">
              <a:avLst>
                <a:gd name="adj" fmla="val 50000"/>
              </a:avLst>
            </a:prstGeom>
            <a:noFill/>
            <a:ln>
              <a:gradFill>
                <a:gsLst>
                  <a:gs pos="0">
                    <a:srgbClr val="3C90B6"/>
                  </a:gs>
                  <a:gs pos="100000">
                    <a:srgbClr val="2F628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n>
                  <a:solidFill>
                    <a:schemeClr val="accent1">
                      <a:shade val="50000"/>
                    </a:schemeClr>
                  </a:solidFill>
                </a:ln>
                <a:noFill/>
              </a:endParaRP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CB11D6EB-A46D-439E-97C9-83AA241B92AA}"/>
              </a:ext>
            </a:extLst>
          </p:cNvPr>
          <p:cNvSpPr txBox="1"/>
          <p:nvPr/>
        </p:nvSpPr>
        <p:spPr>
          <a:xfrm>
            <a:off x="574594" y="5066467"/>
            <a:ext cx="15167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 w="19050">
                  <a:noFill/>
                </a:ln>
                <a:gradFill>
                  <a:gsLst>
                    <a:gs pos="0">
                      <a:srgbClr val="3C90B6"/>
                    </a:gs>
                    <a:gs pos="100000">
                      <a:srgbClr val="2F6280"/>
                    </a:gs>
                  </a:gsLst>
                  <a:lin ang="5400000" scaled="1"/>
                </a:gradFill>
                <a:effectLst>
                  <a:outerShdw blurRad="101600" dist="381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Futura XBlk BT" panose="020B0903020204020204" pitchFamily="34" charset="0"/>
              </a:rPr>
              <a:t>LINK IN BIO</a:t>
            </a:r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AC704582-69DE-4F94-9EFA-E7CDFE2E46E3}"/>
              </a:ext>
            </a:extLst>
          </p:cNvPr>
          <p:cNvSpPr/>
          <p:nvPr/>
        </p:nvSpPr>
        <p:spPr>
          <a:xfrm rot="2700000">
            <a:off x="3350028" y="5214425"/>
            <a:ext cx="465163" cy="465163"/>
          </a:xfrm>
          <a:custGeom>
            <a:avLst/>
            <a:gdLst>
              <a:gd name="connsiteX0" fmla="*/ 0 w 2000250"/>
              <a:gd name="connsiteY0" fmla="*/ 584777 h 2000251"/>
              <a:gd name="connsiteX1" fmla="*/ 0 w 2000250"/>
              <a:gd name="connsiteY1" fmla="*/ 0 h 2000251"/>
              <a:gd name="connsiteX2" fmla="*/ 1412491 w 2000250"/>
              <a:gd name="connsiteY2" fmla="*/ 0 h 2000251"/>
              <a:gd name="connsiteX3" fmla="*/ 1997266 w 2000250"/>
              <a:gd name="connsiteY3" fmla="*/ 0 h 2000251"/>
              <a:gd name="connsiteX4" fmla="*/ 2000250 w 2000250"/>
              <a:gd name="connsiteY4" fmla="*/ 0 h 2000251"/>
              <a:gd name="connsiteX5" fmla="*/ 2000250 w 2000250"/>
              <a:gd name="connsiteY5" fmla="*/ 584777 h 2000251"/>
              <a:gd name="connsiteX6" fmla="*/ 1997266 w 2000250"/>
              <a:gd name="connsiteY6" fmla="*/ 584777 h 2000251"/>
              <a:gd name="connsiteX7" fmla="*/ 1997266 w 2000250"/>
              <a:gd name="connsiteY7" fmla="*/ 2000251 h 2000251"/>
              <a:gd name="connsiteX8" fmla="*/ 1412491 w 2000250"/>
              <a:gd name="connsiteY8" fmla="*/ 2000251 h 2000251"/>
              <a:gd name="connsiteX9" fmla="*/ 1412491 w 2000250"/>
              <a:gd name="connsiteY9" fmla="*/ 584777 h 2000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0250" h="2000251">
                <a:moveTo>
                  <a:pt x="0" y="584777"/>
                </a:moveTo>
                <a:lnTo>
                  <a:pt x="0" y="0"/>
                </a:lnTo>
                <a:lnTo>
                  <a:pt x="1412491" y="0"/>
                </a:lnTo>
                <a:lnTo>
                  <a:pt x="1997266" y="0"/>
                </a:lnTo>
                <a:lnTo>
                  <a:pt x="2000250" y="0"/>
                </a:lnTo>
                <a:lnTo>
                  <a:pt x="2000250" y="584777"/>
                </a:lnTo>
                <a:lnTo>
                  <a:pt x="1997266" y="584777"/>
                </a:lnTo>
                <a:lnTo>
                  <a:pt x="1997266" y="2000251"/>
                </a:lnTo>
                <a:lnTo>
                  <a:pt x="1412491" y="2000251"/>
                </a:lnTo>
                <a:lnTo>
                  <a:pt x="1412491" y="584777"/>
                </a:lnTo>
                <a:close/>
              </a:path>
            </a:pathLst>
          </a:custGeom>
          <a:solidFill>
            <a:srgbClr val="E4E4F0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3A1C74E9-BDBA-4D4B-B4F8-B6D0D89BF678}"/>
              </a:ext>
            </a:extLst>
          </p:cNvPr>
          <p:cNvSpPr/>
          <p:nvPr/>
        </p:nvSpPr>
        <p:spPr>
          <a:xfrm rot="2700000">
            <a:off x="3807359" y="5214425"/>
            <a:ext cx="465163" cy="465163"/>
          </a:xfrm>
          <a:custGeom>
            <a:avLst/>
            <a:gdLst>
              <a:gd name="connsiteX0" fmla="*/ 0 w 2000250"/>
              <a:gd name="connsiteY0" fmla="*/ 584777 h 2000251"/>
              <a:gd name="connsiteX1" fmla="*/ 0 w 2000250"/>
              <a:gd name="connsiteY1" fmla="*/ 0 h 2000251"/>
              <a:gd name="connsiteX2" fmla="*/ 1412491 w 2000250"/>
              <a:gd name="connsiteY2" fmla="*/ 0 h 2000251"/>
              <a:gd name="connsiteX3" fmla="*/ 1997266 w 2000250"/>
              <a:gd name="connsiteY3" fmla="*/ 0 h 2000251"/>
              <a:gd name="connsiteX4" fmla="*/ 2000250 w 2000250"/>
              <a:gd name="connsiteY4" fmla="*/ 0 h 2000251"/>
              <a:gd name="connsiteX5" fmla="*/ 2000250 w 2000250"/>
              <a:gd name="connsiteY5" fmla="*/ 584777 h 2000251"/>
              <a:gd name="connsiteX6" fmla="*/ 1997266 w 2000250"/>
              <a:gd name="connsiteY6" fmla="*/ 584777 h 2000251"/>
              <a:gd name="connsiteX7" fmla="*/ 1997266 w 2000250"/>
              <a:gd name="connsiteY7" fmla="*/ 2000251 h 2000251"/>
              <a:gd name="connsiteX8" fmla="*/ 1412491 w 2000250"/>
              <a:gd name="connsiteY8" fmla="*/ 2000251 h 2000251"/>
              <a:gd name="connsiteX9" fmla="*/ 1412491 w 2000250"/>
              <a:gd name="connsiteY9" fmla="*/ 584777 h 2000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0250" h="2000251">
                <a:moveTo>
                  <a:pt x="0" y="584777"/>
                </a:moveTo>
                <a:lnTo>
                  <a:pt x="0" y="0"/>
                </a:lnTo>
                <a:lnTo>
                  <a:pt x="1412491" y="0"/>
                </a:lnTo>
                <a:lnTo>
                  <a:pt x="1997266" y="0"/>
                </a:lnTo>
                <a:lnTo>
                  <a:pt x="2000250" y="0"/>
                </a:lnTo>
                <a:lnTo>
                  <a:pt x="2000250" y="584777"/>
                </a:lnTo>
                <a:lnTo>
                  <a:pt x="1997266" y="584777"/>
                </a:lnTo>
                <a:lnTo>
                  <a:pt x="1997266" y="2000251"/>
                </a:lnTo>
                <a:lnTo>
                  <a:pt x="1412491" y="2000251"/>
                </a:lnTo>
                <a:lnTo>
                  <a:pt x="1412491" y="584777"/>
                </a:lnTo>
                <a:close/>
              </a:path>
            </a:pathLst>
          </a:custGeom>
          <a:solidFill>
            <a:srgbClr val="E4E4F0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D1C23BD8-A239-4449-8514-1FF9205DE807}"/>
              </a:ext>
            </a:extLst>
          </p:cNvPr>
          <p:cNvSpPr/>
          <p:nvPr/>
        </p:nvSpPr>
        <p:spPr>
          <a:xfrm rot="2700000">
            <a:off x="4315397" y="5214425"/>
            <a:ext cx="465163" cy="465163"/>
          </a:xfrm>
          <a:custGeom>
            <a:avLst/>
            <a:gdLst>
              <a:gd name="connsiteX0" fmla="*/ 0 w 2000250"/>
              <a:gd name="connsiteY0" fmla="*/ 584777 h 2000251"/>
              <a:gd name="connsiteX1" fmla="*/ 0 w 2000250"/>
              <a:gd name="connsiteY1" fmla="*/ 0 h 2000251"/>
              <a:gd name="connsiteX2" fmla="*/ 1412491 w 2000250"/>
              <a:gd name="connsiteY2" fmla="*/ 0 h 2000251"/>
              <a:gd name="connsiteX3" fmla="*/ 1997266 w 2000250"/>
              <a:gd name="connsiteY3" fmla="*/ 0 h 2000251"/>
              <a:gd name="connsiteX4" fmla="*/ 2000250 w 2000250"/>
              <a:gd name="connsiteY4" fmla="*/ 0 h 2000251"/>
              <a:gd name="connsiteX5" fmla="*/ 2000250 w 2000250"/>
              <a:gd name="connsiteY5" fmla="*/ 584777 h 2000251"/>
              <a:gd name="connsiteX6" fmla="*/ 1997266 w 2000250"/>
              <a:gd name="connsiteY6" fmla="*/ 584777 h 2000251"/>
              <a:gd name="connsiteX7" fmla="*/ 1997266 w 2000250"/>
              <a:gd name="connsiteY7" fmla="*/ 2000251 h 2000251"/>
              <a:gd name="connsiteX8" fmla="*/ 1412491 w 2000250"/>
              <a:gd name="connsiteY8" fmla="*/ 2000251 h 2000251"/>
              <a:gd name="connsiteX9" fmla="*/ 1412491 w 2000250"/>
              <a:gd name="connsiteY9" fmla="*/ 584777 h 2000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0250" h="2000251">
                <a:moveTo>
                  <a:pt x="0" y="584777"/>
                </a:moveTo>
                <a:lnTo>
                  <a:pt x="0" y="0"/>
                </a:lnTo>
                <a:lnTo>
                  <a:pt x="1412491" y="0"/>
                </a:lnTo>
                <a:lnTo>
                  <a:pt x="1997266" y="0"/>
                </a:lnTo>
                <a:lnTo>
                  <a:pt x="2000250" y="0"/>
                </a:lnTo>
                <a:lnTo>
                  <a:pt x="2000250" y="584777"/>
                </a:lnTo>
                <a:lnTo>
                  <a:pt x="1997266" y="584777"/>
                </a:lnTo>
                <a:lnTo>
                  <a:pt x="1997266" y="2000251"/>
                </a:lnTo>
                <a:lnTo>
                  <a:pt x="1412491" y="2000251"/>
                </a:lnTo>
                <a:lnTo>
                  <a:pt x="1412491" y="584777"/>
                </a:lnTo>
                <a:close/>
              </a:path>
            </a:pathLst>
          </a:custGeom>
          <a:solidFill>
            <a:srgbClr val="E4E4F0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13A03FED-9537-44DE-A107-33B3A5376FD8}"/>
              </a:ext>
            </a:extLst>
          </p:cNvPr>
          <p:cNvSpPr/>
          <p:nvPr/>
        </p:nvSpPr>
        <p:spPr>
          <a:xfrm rot="2700000">
            <a:off x="8362220" y="-456976"/>
            <a:ext cx="1139983" cy="1139983"/>
          </a:xfrm>
          <a:custGeom>
            <a:avLst/>
            <a:gdLst>
              <a:gd name="connsiteX0" fmla="*/ 0 w 2000250"/>
              <a:gd name="connsiteY0" fmla="*/ 584777 h 2000251"/>
              <a:gd name="connsiteX1" fmla="*/ 0 w 2000250"/>
              <a:gd name="connsiteY1" fmla="*/ 0 h 2000251"/>
              <a:gd name="connsiteX2" fmla="*/ 1412491 w 2000250"/>
              <a:gd name="connsiteY2" fmla="*/ 0 h 2000251"/>
              <a:gd name="connsiteX3" fmla="*/ 1997266 w 2000250"/>
              <a:gd name="connsiteY3" fmla="*/ 0 h 2000251"/>
              <a:gd name="connsiteX4" fmla="*/ 2000250 w 2000250"/>
              <a:gd name="connsiteY4" fmla="*/ 0 h 2000251"/>
              <a:gd name="connsiteX5" fmla="*/ 2000250 w 2000250"/>
              <a:gd name="connsiteY5" fmla="*/ 584777 h 2000251"/>
              <a:gd name="connsiteX6" fmla="*/ 1997266 w 2000250"/>
              <a:gd name="connsiteY6" fmla="*/ 584777 h 2000251"/>
              <a:gd name="connsiteX7" fmla="*/ 1997266 w 2000250"/>
              <a:gd name="connsiteY7" fmla="*/ 2000251 h 2000251"/>
              <a:gd name="connsiteX8" fmla="*/ 1412491 w 2000250"/>
              <a:gd name="connsiteY8" fmla="*/ 2000251 h 2000251"/>
              <a:gd name="connsiteX9" fmla="*/ 1412491 w 2000250"/>
              <a:gd name="connsiteY9" fmla="*/ 584777 h 2000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0250" h="2000251">
                <a:moveTo>
                  <a:pt x="0" y="584777"/>
                </a:moveTo>
                <a:lnTo>
                  <a:pt x="0" y="0"/>
                </a:lnTo>
                <a:lnTo>
                  <a:pt x="1412491" y="0"/>
                </a:lnTo>
                <a:lnTo>
                  <a:pt x="1997266" y="0"/>
                </a:lnTo>
                <a:lnTo>
                  <a:pt x="2000250" y="0"/>
                </a:lnTo>
                <a:lnTo>
                  <a:pt x="2000250" y="584777"/>
                </a:lnTo>
                <a:lnTo>
                  <a:pt x="1997266" y="584777"/>
                </a:lnTo>
                <a:lnTo>
                  <a:pt x="1997266" y="2000251"/>
                </a:lnTo>
                <a:lnTo>
                  <a:pt x="1412491" y="2000251"/>
                </a:lnTo>
                <a:lnTo>
                  <a:pt x="1412491" y="584777"/>
                </a:lnTo>
                <a:close/>
              </a:path>
            </a:pathLst>
          </a:custGeom>
          <a:gradFill>
            <a:gsLst>
              <a:gs pos="9000">
                <a:srgbClr val="FB927D"/>
              </a:gs>
              <a:gs pos="98000">
                <a:srgbClr val="EF4A3D"/>
              </a:gs>
            </a:gsLst>
            <a:lin ang="8100000" scaled="1"/>
          </a:gra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50917A76-A059-4A31-8420-A44E39481896}"/>
              </a:ext>
            </a:extLst>
          </p:cNvPr>
          <p:cNvSpPr/>
          <p:nvPr/>
        </p:nvSpPr>
        <p:spPr>
          <a:xfrm>
            <a:off x="3454781" y="521344"/>
            <a:ext cx="368861" cy="368861"/>
          </a:xfrm>
          <a:prstGeom prst="rect">
            <a:avLst/>
          </a:prstGeom>
          <a:solidFill>
            <a:srgbClr val="E4E4F0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31E23ED2-B6B3-4FC4-AB22-63A79C4123F9}"/>
              </a:ext>
            </a:extLst>
          </p:cNvPr>
          <p:cNvSpPr/>
          <p:nvPr/>
        </p:nvSpPr>
        <p:spPr>
          <a:xfrm>
            <a:off x="3826945" y="890205"/>
            <a:ext cx="784225" cy="784225"/>
          </a:xfrm>
          <a:prstGeom prst="rect">
            <a:avLst/>
          </a:prstGeom>
          <a:gradFill flip="none" rotWithShape="1">
            <a:gsLst>
              <a:gs pos="9000">
                <a:srgbClr val="FB927D"/>
              </a:gs>
              <a:gs pos="98000">
                <a:srgbClr val="EF4A3D"/>
              </a:gs>
            </a:gsLst>
            <a:lin ang="8100000" scaled="1"/>
            <a:tileRect/>
          </a:gra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FB1D03A3-AE68-42CD-8AFB-9580A8D7DECB}"/>
              </a:ext>
            </a:extLst>
          </p:cNvPr>
          <p:cNvSpPr/>
          <p:nvPr/>
        </p:nvSpPr>
        <p:spPr>
          <a:xfrm>
            <a:off x="3084268" y="888549"/>
            <a:ext cx="368861" cy="368861"/>
          </a:xfrm>
          <a:prstGeom prst="rect">
            <a:avLst/>
          </a:prstGeom>
          <a:solidFill>
            <a:srgbClr val="E4E4F0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8055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6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6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6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6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6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6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62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2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2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62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nodeType="withEffect">
                                  <p:stCondLst>
                                    <p:cond delay="108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62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2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2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62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62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2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2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62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625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6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1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6" presetClass="emp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6" dur="750" fill="hold"/>
                                        <p:tgtEl>
                                          <p:spTgt spid="2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42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1.85185E-6 L -2.70833E-6 0.14977 " pathEditMode="relative" rAng="0" ptsTypes="AA">
                                      <p:cBhvr>
                                        <p:cTn id="58" dur="4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477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60" dur="4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5" dur="1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67" dur="750" fill="hold"/>
                                        <p:tgtEl>
                                          <p:spTgt spid="3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63" presetClass="path" presetSubtype="0" accel="50000" decel="50000" autoRev="1" fill="hold" grpId="3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3.33333E-6 -2.96296E-6 L 0.0483 -2.96296E-6 " pathEditMode="relative" rAng="0" ptsTypes="AA">
                                      <p:cBhvr>
                                        <p:cTn id="69" dur="18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" dur="1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6" dur="750" fill="hold"/>
                                        <p:tgtEl>
                                          <p:spTgt spid="3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3" presetClass="path" presetSubtype="0" accel="50000" decel="50000" autoRev="1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55112E-17 -2.96296E-6 L 0.04831 -2.96296E-6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3" dur="10" fill="hold"/>
                                        <p:tgtEl>
                                          <p:spTgt spid="3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85" dur="750" fill="hold"/>
                                        <p:tgtEl>
                                          <p:spTgt spid="3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63" presetClass="path" presetSubtype="0" accel="50000" decel="50000" autoRev="1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-2.96296E-6 L 0.04831 -2.96296E-6 " pathEditMode="relative" rAng="0" ptsTypes="AA">
                                      <p:cBhvr>
                                        <p:cTn id="8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2" dur="10" fill="hold"/>
                                        <p:tgtEl>
                                          <p:spTgt spid="3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4" dur="750" fill="hold"/>
                                        <p:tgtEl>
                                          <p:spTgt spid="3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3" presetClass="path" presetSubtype="0" accel="1600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2.29167E-6 4.81481E-6 L 0.04831 4.81481E-6 " pathEditMode="relative" rAng="0" ptsTypes="AA">
                                      <p:cBhvr>
                                        <p:cTn id="96" dur="40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1" dur="10" fill="hold"/>
                                        <p:tgtEl>
                                          <p:spTgt spid="3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03" dur="750" fill="hold"/>
                                        <p:tgtEl>
                                          <p:spTgt spid="3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63" presetClass="path" presetSubtype="0" accel="50000" decel="50000" autoRev="1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75E-6 2.96296E-6 L 0.04831 2.96296E-6 " pathEditMode="relative" rAng="0" ptsTypes="AA">
                                      <p:cBhvr>
                                        <p:cTn id="10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0" dur="10" fill="hold"/>
                                        <p:tgtEl>
                                          <p:spTgt spid="3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12" dur="750" fill="hold"/>
                                        <p:tgtEl>
                                          <p:spTgt spid="3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63" presetClass="path" presetSubtype="0" accel="50000" decel="50000" autoRev="1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5E-6 2.22222E-6 L 0.0483 2.22222E-6 " pathEditMode="relative" rAng="0" ptsTypes="AA">
                                      <p:cBhvr>
                                        <p:cTn id="114" dur="2125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9" dur="10" fill="hold"/>
                                        <p:tgtEl>
                                          <p:spTgt spid="3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21" dur="750" fill="hold"/>
                                        <p:tgtEl>
                                          <p:spTgt spid="3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63" presetClass="path" presetSubtype="0" accel="50000" decel="50000" autoRev="1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04167E-6 -1.48148E-6 L 0.04831 -1.48148E-6 " pathEditMode="relative" rAng="0" ptsTypes="AA">
                                      <p:cBhvr>
                                        <p:cTn id="12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0833E-6 -4.44444E-6 L 0.0599 -0.00694 " pathEditMode="relative" rAng="0" ptsTypes="AA">
                                      <p:cBhvr>
                                        <p:cTn id="129" dur="3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-347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95833E-6 -4.44444E-6 L 0.0599 -0.00694 " pathEditMode="relative" rAng="0" ptsTypes="AA">
                                      <p:cBhvr>
                                        <p:cTn id="135" dur="3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1" grpId="1" animBg="1"/>
      <p:bldP spid="40" grpId="0" animBg="1"/>
      <p:bldP spid="40" grpId="1" animBg="1"/>
      <p:bldP spid="39" grpId="0" animBg="1"/>
      <p:bldP spid="39" grpId="1" animBg="1"/>
      <p:bldP spid="7" grpId="0"/>
      <p:bldP spid="8" grpId="0"/>
      <p:bldP spid="9" grpId="0"/>
      <p:bldP spid="10" grpId="0"/>
      <p:bldP spid="25" grpId="0"/>
      <p:bldP spid="29" grpId="0"/>
      <p:bldP spid="32" grpId="0" animBg="1"/>
      <p:bldP spid="32" grpId="1" animBg="1"/>
      <p:bldP spid="32" grpId="2" animBg="1"/>
      <p:bldP spid="32" grpId="3" animBg="1"/>
      <p:bldP spid="33" grpId="0" animBg="1"/>
      <p:bldP spid="33" grpId="1" animBg="1"/>
      <p:bldP spid="33" grpId="2" animBg="1"/>
      <p:bldP spid="33" grpId="3" animBg="1"/>
      <p:bldP spid="34" grpId="0" animBg="1"/>
      <p:bldP spid="34" grpId="1" animBg="1"/>
      <p:bldP spid="34" grpId="2" animBg="1"/>
      <p:bldP spid="34" grpId="3" animBg="1"/>
      <p:bldP spid="35" grpId="0" animBg="1"/>
      <p:bldP spid="35" grpId="1" animBg="1"/>
      <p:bldP spid="35" grpId="2" animBg="1"/>
      <p:bldP spid="35" grpId="3" animBg="1"/>
      <p:bldP spid="36" grpId="0" animBg="1"/>
      <p:bldP spid="36" grpId="1" animBg="1"/>
      <p:bldP spid="36" grpId="2" animBg="1"/>
      <p:bldP spid="36" grpId="3" animBg="1"/>
      <p:bldP spid="37" grpId="0" animBg="1"/>
      <p:bldP spid="37" grpId="1" animBg="1"/>
      <p:bldP spid="37" grpId="2" animBg="1"/>
      <p:bldP spid="37" grpId="3" animBg="1"/>
      <p:bldP spid="38" grpId="0" animBg="1"/>
      <p:bldP spid="38" grpId="1" animBg="1"/>
      <p:bldP spid="38" grpId="2" animBg="1"/>
      <p:bldP spid="38" grpId="3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A4CD0B1E-7C0F-42B1-A2DD-8D7BA23E4D24}"/>
              </a:ext>
            </a:extLst>
          </p:cNvPr>
          <p:cNvSpPr/>
          <p:nvPr/>
        </p:nvSpPr>
        <p:spPr>
          <a:xfrm>
            <a:off x="0" y="-1858297"/>
            <a:ext cx="13300072" cy="8716297"/>
          </a:xfrm>
          <a:prstGeom prst="rect">
            <a:avLst/>
          </a:prstGeom>
          <a:blipFill dpi="0" rotWithShape="1">
            <a:blip r:embed="rId2">
              <a:alphaModFix amt="15000"/>
            </a:blip>
            <a:srcRect/>
            <a:stretch>
              <a:fillRect t="-26294" b="-2629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Parallelogram 29">
            <a:extLst>
              <a:ext uri="{FF2B5EF4-FFF2-40B4-BE49-F238E27FC236}">
                <a16:creationId xmlns:a16="http://schemas.microsoft.com/office/drawing/2014/main" id="{1847FF59-ED8B-42A6-85E5-9C85A8FB1F3B}"/>
              </a:ext>
            </a:extLst>
          </p:cNvPr>
          <p:cNvSpPr/>
          <p:nvPr/>
        </p:nvSpPr>
        <p:spPr>
          <a:xfrm>
            <a:off x="6496479" y="-475488"/>
            <a:ext cx="7278662" cy="7904988"/>
          </a:xfrm>
          <a:prstGeom prst="parallelogram">
            <a:avLst>
              <a:gd name="adj" fmla="val 57326"/>
            </a:avLst>
          </a:prstGeom>
          <a:solidFill>
            <a:schemeClr val="tx2">
              <a:lumMod val="75000"/>
              <a:alpha val="30000"/>
            </a:schemeClr>
          </a:solidFill>
          <a:ln>
            <a:noFill/>
          </a:ln>
          <a:effectLst>
            <a:outerShdw blurRad="63500" sx="103000" sy="103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PICTURE">
            <a:extLst>
              <a:ext uri="{FF2B5EF4-FFF2-40B4-BE49-F238E27FC236}">
                <a16:creationId xmlns:a16="http://schemas.microsoft.com/office/drawing/2014/main" id="{8CEACE99-6897-4243-832C-236CEF1735D5}"/>
              </a:ext>
            </a:extLst>
          </p:cNvPr>
          <p:cNvSpPr/>
          <p:nvPr/>
        </p:nvSpPr>
        <p:spPr>
          <a:xfrm>
            <a:off x="776099" y="2942766"/>
            <a:ext cx="14477924" cy="7904988"/>
          </a:xfrm>
          <a:prstGeom prst="parallelogram">
            <a:avLst>
              <a:gd name="adj" fmla="val 50096"/>
            </a:avLst>
          </a:prstGeom>
          <a:blipFill dpi="0" rotWithShape="1">
            <a:blip r:embed="rId3"/>
            <a:srcRect/>
            <a:stretch>
              <a:fillRect l="12838" t="-28037" r="-10770" b="9239"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Parallelogram 33">
            <a:extLst>
              <a:ext uri="{FF2B5EF4-FFF2-40B4-BE49-F238E27FC236}">
                <a16:creationId xmlns:a16="http://schemas.microsoft.com/office/drawing/2014/main" id="{1034A1C0-8740-4A23-BC65-8B89F5F145C7}"/>
              </a:ext>
            </a:extLst>
          </p:cNvPr>
          <p:cNvSpPr/>
          <p:nvPr/>
        </p:nvSpPr>
        <p:spPr>
          <a:xfrm>
            <a:off x="-4464303" y="-3410259"/>
            <a:ext cx="14477924" cy="7904988"/>
          </a:xfrm>
          <a:prstGeom prst="parallelogram">
            <a:avLst>
              <a:gd name="adj" fmla="val 50096"/>
            </a:avLst>
          </a:prstGeom>
          <a:solidFill>
            <a:srgbClr val="E4E4F0"/>
          </a:solidFill>
          <a:ln>
            <a:noFill/>
          </a:ln>
          <a:effectLst>
            <a:outerShdw blurRad="635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58CBBB4-79C6-4239-8BAA-8DC6B98F450B}"/>
              </a:ext>
            </a:extLst>
          </p:cNvPr>
          <p:cNvSpPr txBox="1"/>
          <p:nvPr/>
        </p:nvSpPr>
        <p:spPr>
          <a:xfrm>
            <a:off x="222955" y="1009463"/>
            <a:ext cx="603723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ln w="19050">
                  <a:noFill/>
                </a:ln>
                <a:gradFill flip="none" rotWithShape="1">
                  <a:gsLst>
                    <a:gs pos="100000">
                      <a:srgbClr val="EF4A3D"/>
                    </a:gs>
                    <a:gs pos="0">
                      <a:srgbClr val="FB927D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outerShdw blurRad="508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Futura XBlk BT" panose="020B0903020204020204" pitchFamily="34" charset="0"/>
              </a:rPr>
              <a:t>ELEGANT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CAB72A-6A04-4517-9AF6-43AE819AEF35}"/>
              </a:ext>
            </a:extLst>
          </p:cNvPr>
          <p:cNvSpPr txBox="1"/>
          <p:nvPr/>
        </p:nvSpPr>
        <p:spPr>
          <a:xfrm>
            <a:off x="222955" y="2341853"/>
            <a:ext cx="35039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spc="1200" dirty="0">
                <a:ln w="25400">
                  <a:solidFill>
                    <a:schemeClr val="tx2">
                      <a:lumMod val="75000"/>
                    </a:schemeClr>
                  </a:solidFill>
                </a:ln>
                <a:noFill/>
                <a:effectLst>
                  <a:outerShdw blurRad="508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Futura XBlk BT" panose="020B0903020204020204" pitchFamily="34" charset="0"/>
              </a:rPr>
              <a:t>DESIGN.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B8E5D08-531D-4D25-9105-9711294EA39E}"/>
              </a:ext>
            </a:extLst>
          </p:cNvPr>
          <p:cNvSpPr txBox="1"/>
          <p:nvPr/>
        </p:nvSpPr>
        <p:spPr>
          <a:xfrm>
            <a:off x="222955" y="2961519"/>
            <a:ext cx="67324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Lorem ipsum dolor sit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amet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,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consectetuer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adipiscing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elit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, sed </a:t>
            </a:r>
          </a:p>
          <a:p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diam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nonummy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nibh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euismod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tincidunt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ut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laoreet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dolore magna</a:t>
            </a:r>
          </a:p>
          <a:p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aliquam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erat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volutpat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. Ut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wisi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enim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ad minim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veniam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,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quis</a:t>
            </a:r>
            <a:endParaRPr lang="en-US" sz="16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 Lt BT" panose="020B0402020204020303" pitchFamily="34" charset="0"/>
            </a:endParaRPr>
          </a:p>
          <a:p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nostrud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exerci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tation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ullamcorper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suscipit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lobortis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.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B2903FC-A19E-49C0-B390-D7952085F75C}"/>
              </a:ext>
            </a:extLst>
          </p:cNvPr>
          <p:cNvGrpSpPr/>
          <p:nvPr/>
        </p:nvGrpSpPr>
        <p:grpSpPr>
          <a:xfrm>
            <a:off x="277701" y="4190917"/>
            <a:ext cx="1748258" cy="464917"/>
            <a:chOff x="2486818" y="5355994"/>
            <a:chExt cx="1309657" cy="376045"/>
          </a:xfrm>
          <a:effectLst>
            <a:outerShdw blurRad="38100" dist="38100" dir="5400000" sx="99000" sy="99000" algn="t" rotWithShape="0">
              <a:prstClr val="black">
                <a:alpha val="30000"/>
              </a:prstClr>
            </a:outerShdw>
          </a:effectLst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ADC4114B-6FE8-4125-A896-FFC6205B09F6}"/>
                </a:ext>
              </a:extLst>
            </p:cNvPr>
            <p:cNvSpPr/>
            <p:nvPr/>
          </p:nvSpPr>
          <p:spPr>
            <a:xfrm>
              <a:off x="2486818" y="5355994"/>
              <a:ext cx="1309657" cy="376045"/>
            </a:xfrm>
            <a:prstGeom prst="roundRect">
              <a:avLst>
                <a:gd name="adj" fmla="val 50000"/>
              </a:avLst>
            </a:prstGeom>
            <a:gradFill>
              <a:gsLst>
                <a:gs pos="9000">
                  <a:srgbClr val="FB927D"/>
                </a:gs>
                <a:gs pos="98000">
                  <a:srgbClr val="EF4A3D"/>
                </a:gs>
              </a:gsLst>
              <a:lin ang="81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061423D0-1CB7-472C-9BB9-1AD1F6B44D09}"/>
                </a:ext>
              </a:extLst>
            </p:cNvPr>
            <p:cNvSpPr/>
            <p:nvPr/>
          </p:nvSpPr>
          <p:spPr>
            <a:xfrm>
              <a:off x="2534641" y="5390234"/>
              <a:ext cx="1214008" cy="307564"/>
            </a:xfrm>
            <a:prstGeom prst="roundRect">
              <a:avLst>
                <a:gd name="adj" fmla="val 50000"/>
              </a:avLst>
            </a:prstGeom>
            <a:noFill/>
            <a:ln w="15875">
              <a:solidFill>
                <a:srgbClr val="E4E4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n>
                  <a:solidFill>
                    <a:schemeClr val="accent1">
                      <a:shade val="50000"/>
                    </a:schemeClr>
                  </a:solidFill>
                </a:ln>
                <a:noFill/>
              </a:endParaRP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CB11D6EB-A46D-439E-97C9-83AA241B92AA}"/>
              </a:ext>
            </a:extLst>
          </p:cNvPr>
          <p:cNvSpPr txBox="1"/>
          <p:nvPr/>
        </p:nvSpPr>
        <p:spPr>
          <a:xfrm>
            <a:off x="423467" y="4262684"/>
            <a:ext cx="15167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 w="19050">
                  <a:noFill/>
                </a:ln>
                <a:solidFill>
                  <a:srgbClr val="E4E4F0"/>
                </a:solidFill>
                <a:effectLst>
                  <a:outerShdw blurRad="101600" dist="381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Futura XBlk BT" panose="020B0903020204020204" pitchFamily="34" charset="0"/>
              </a:rPr>
              <a:t>LINK IN BIO</a:t>
            </a:r>
          </a:p>
        </p:txBody>
      </p:sp>
      <p:grpSp>
        <p:nvGrpSpPr>
          <p:cNvPr id="35" name="Graphic 28">
            <a:extLst>
              <a:ext uri="{FF2B5EF4-FFF2-40B4-BE49-F238E27FC236}">
                <a16:creationId xmlns:a16="http://schemas.microsoft.com/office/drawing/2014/main" id="{B26575BD-47A4-4A57-B15C-2476174720B3}"/>
              </a:ext>
            </a:extLst>
          </p:cNvPr>
          <p:cNvGrpSpPr/>
          <p:nvPr/>
        </p:nvGrpSpPr>
        <p:grpSpPr>
          <a:xfrm>
            <a:off x="348970" y="6179996"/>
            <a:ext cx="365760" cy="365760"/>
            <a:chOff x="651541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B69FAFC4-EC6F-47E7-A06D-0D53125DF4C6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45A05CCB-CD6F-43F5-BCA2-DD8D66AED037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gradFill>
              <a:gsLst>
                <a:gs pos="9000">
                  <a:srgbClr val="FB927D"/>
                </a:gs>
                <a:gs pos="98000">
                  <a:srgbClr val="EF4A3D"/>
                </a:gs>
              </a:gsLst>
              <a:lin ang="8100000" scaled="1"/>
            </a:gra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38" name="Graphic 29">
            <a:extLst>
              <a:ext uri="{FF2B5EF4-FFF2-40B4-BE49-F238E27FC236}">
                <a16:creationId xmlns:a16="http://schemas.microsoft.com/office/drawing/2014/main" id="{6C84FBDE-13EF-4669-8A96-C2179B655328}"/>
              </a:ext>
            </a:extLst>
          </p:cNvPr>
          <p:cNvGrpSpPr/>
          <p:nvPr/>
        </p:nvGrpSpPr>
        <p:grpSpPr>
          <a:xfrm>
            <a:off x="937197" y="6179996"/>
            <a:ext cx="365760" cy="365760"/>
            <a:chOff x="1422228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FC8A002F-7E87-4DB4-86B6-5923F7263F24}"/>
                </a:ext>
              </a:extLst>
            </p:cNvPr>
            <p:cNvSpPr/>
            <p:nvPr/>
          </p:nvSpPr>
          <p:spPr>
            <a:xfrm>
              <a:off x="1422228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1D64F6F5-BCB8-4544-A307-3898544C5692}"/>
                </a:ext>
              </a:extLst>
            </p:cNvPr>
            <p:cNvSpPr/>
            <p:nvPr/>
          </p:nvSpPr>
          <p:spPr>
            <a:xfrm>
              <a:off x="1526048" y="12271871"/>
              <a:ext cx="293246" cy="204908"/>
            </a:xfrm>
            <a:custGeom>
              <a:avLst/>
              <a:gdLst>
                <a:gd name="connsiteX0" fmla="*/ 293247 w 293246"/>
                <a:gd name="connsiteY0" fmla="*/ 63749 h 204908"/>
                <a:gd name="connsiteX1" fmla="*/ 229497 w 293246"/>
                <a:gd name="connsiteY1" fmla="*/ 0 h 204908"/>
                <a:gd name="connsiteX2" fmla="*/ 63749 w 293246"/>
                <a:gd name="connsiteY2" fmla="*/ 0 h 204908"/>
                <a:gd name="connsiteX3" fmla="*/ 0 w 293246"/>
                <a:gd name="connsiteY3" fmla="*/ 63749 h 204908"/>
                <a:gd name="connsiteX4" fmla="*/ 0 w 293246"/>
                <a:gd name="connsiteY4" fmla="*/ 141159 h 204908"/>
                <a:gd name="connsiteX5" fmla="*/ 63749 w 293246"/>
                <a:gd name="connsiteY5" fmla="*/ 204908 h 204908"/>
                <a:gd name="connsiteX6" fmla="*/ 229497 w 293246"/>
                <a:gd name="connsiteY6" fmla="*/ 204908 h 204908"/>
                <a:gd name="connsiteX7" fmla="*/ 293247 w 293246"/>
                <a:gd name="connsiteY7" fmla="*/ 141159 h 204908"/>
                <a:gd name="connsiteX8" fmla="*/ 293247 w 293246"/>
                <a:gd name="connsiteY8" fmla="*/ 63749 h 204908"/>
                <a:gd name="connsiteX9" fmla="*/ 189426 w 293246"/>
                <a:gd name="connsiteY9" fmla="*/ 105642 h 204908"/>
                <a:gd name="connsiteX10" fmla="*/ 122945 w 293246"/>
                <a:gd name="connsiteY10" fmla="*/ 142070 h 204908"/>
                <a:gd name="connsiteX11" fmla="*/ 117481 w 293246"/>
                <a:gd name="connsiteY11" fmla="*/ 138427 h 204908"/>
                <a:gd name="connsiteX12" fmla="*/ 117481 w 293246"/>
                <a:gd name="connsiteY12" fmla="*/ 63749 h 204908"/>
                <a:gd name="connsiteX13" fmla="*/ 122945 w 293246"/>
                <a:gd name="connsiteY13" fmla="*/ 60106 h 204908"/>
                <a:gd name="connsiteX14" fmla="*/ 189426 w 293246"/>
                <a:gd name="connsiteY14" fmla="*/ 98356 h 204908"/>
                <a:gd name="connsiteX15" fmla="*/ 189426 w 293246"/>
                <a:gd name="connsiteY15" fmla="*/ 105642 h 204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3246" h="204908">
                  <a:moveTo>
                    <a:pt x="293247" y="63749"/>
                  </a:moveTo>
                  <a:cubicBezTo>
                    <a:pt x="293247" y="28232"/>
                    <a:pt x="265015" y="0"/>
                    <a:pt x="229497" y="0"/>
                  </a:cubicBezTo>
                  <a:lnTo>
                    <a:pt x="63749" y="0"/>
                  </a:lnTo>
                  <a:cubicBezTo>
                    <a:pt x="28232" y="0"/>
                    <a:pt x="0" y="28232"/>
                    <a:pt x="0" y="63749"/>
                  </a:cubicBezTo>
                  <a:lnTo>
                    <a:pt x="0" y="141159"/>
                  </a:lnTo>
                  <a:cubicBezTo>
                    <a:pt x="0" y="176676"/>
                    <a:pt x="28232" y="204908"/>
                    <a:pt x="63749" y="204908"/>
                  </a:cubicBezTo>
                  <a:lnTo>
                    <a:pt x="229497" y="204908"/>
                  </a:lnTo>
                  <a:cubicBezTo>
                    <a:pt x="265015" y="204908"/>
                    <a:pt x="293247" y="176676"/>
                    <a:pt x="293247" y="141159"/>
                  </a:cubicBezTo>
                  <a:lnTo>
                    <a:pt x="293247" y="63749"/>
                  </a:lnTo>
                  <a:close/>
                  <a:moveTo>
                    <a:pt x="189426" y="105642"/>
                  </a:moveTo>
                  <a:lnTo>
                    <a:pt x="122945" y="142070"/>
                  </a:lnTo>
                  <a:cubicBezTo>
                    <a:pt x="120213" y="143891"/>
                    <a:pt x="117481" y="141159"/>
                    <a:pt x="117481" y="138427"/>
                  </a:cubicBezTo>
                  <a:lnTo>
                    <a:pt x="117481" y="63749"/>
                  </a:lnTo>
                  <a:cubicBezTo>
                    <a:pt x="117481" y="60106"/>
                    <a:pt x="120213" y="58285"/>
                    <a:pt x="122945" y="60106"/>
                  </a:cubicBezTo>
                  <a:lnTo>
                    <a:pt x="189426" y="98356"/>
                  </a:lnTo>
                  <a:cubicBezTo>
                    <a:pt x="192158" y="100177"/>
                    <a:pt x="192158" y="104731"/>
                    <a:pt x="189426" y="105642"/>
                  </a:cubicBezTo>
                  <a:close/>
                </a:path>
              </a:pathLst>
            </a:custGeom>
            <a:gradFill>
              <a:gsLst>
                <a:gs pos="9000">
                  <a:srgbClr val="FB927D"/>
                </a:gs>
                <a:gs pos="98000">
                  <a:srgbClr val="EF4A3D"/>
                </a:gs>
              </a:gsLst>
              <a:lin ang="8100000" scaled="1"/>
            </a:gra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41" name="Graphic 27">
            <a:extLst>
              <a:ext uri="{FF2B5EF4-FFF2-40B4-BE49-F238E27FC236}">
                <a16:creationId xmlns:a16="http://schemas.microsoft.com/office/drawing/2014/main" id="{0972D015-C079-46C8-A487-6995EE8A8452}"/>
              </a:ext>
            </a:extLst>
          </p:cNvPr>
          <p:cNvGrpSpPr/>
          <p:nvPr/>
        </p:nvGrpSpPr>
        <p:grpSpPr>
          <a:xfrm>
            <a:off x="1521509" y="6179996"/>
            <a:ext cx="365760" cy="365760"/>
            <a:chOff x="2192915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4F071ED6-BB68-4EA2-9A52-EDEBB660CB5D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grpSp>
          <p:nvGrpSpPr>
            <p:cNvPr id="43" name="Graphic 27">
              <a:extLst>
                <a:ext uri="{FF2B5EF4-FFF2-40B4-BE49-F238E27FC236}">
                  <a16:creationId xmlns:a16="http://schemas.microsoft.com/office/drawing/2014/main" id="{6FDF52F3-655C-40E1-A149-68B50051A972}"/>
                </a:ext>
              </a:extLst>
            </p:cNvPr>
            <p:cNvGrpSpPr/>
            <p:nvPr/>
          </p:nvGrpSpPr>
          <p:grpSpPr>
            <a:xfrm>
              <a:off x="2295447" y="12253657"/>
              <a:ext cx="289980" cy="238349"/>
              <a:chOff x="2295447" y="12253657"/>
              <a:chExt cx="289980" cy="238349"/>
            </a:xfrm>
            <a:solidFill>
              <a:srgbClr val="333033"/>
            </a:solidFill>
          </p:grpSpPr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D66F7291-8EC8-4BBB-94DB-AF3983E24A13}"/>
                  </a:ext>
                </a:extLst>
              </p:cNvPr>
              <p:cNvSpPr/>
              <p:nvPr/>
            </p:nvSpPr>
            <p:spPr>
              <a:xfrm>
                <a:off x="2295447" y="12253657"/>
                <a:ext cx="289980" cy="238349"/>
              </a:xfrm>
              <a:custGeom>
                <a:avLst/>
                <a:gdLst>
                  <a:gd name="connsiteX0" fmla="*/ 289070 w 289980"/>
                  <a:gd name="connsiteY0" fmla="*/ 28232 h 238349"/>
                  <a:gd name="connsiteX1" fmla="*/ 259928 w 289980"/>
                  <a:gd name="connsiteY1" fmla="*/ 36428 h 238349"/>
                  <a:gd name="connsiteX2" fmla="*/ 274499 w 289980"/>
                  <a:gd name="connsiteY2" fmla="*/ 23678 h 238349"/>
                  <a:gd name="connsiteX3" fmla="*/ 284517 w 289980"/>
                  <a:gd name="connsiteY3" fmla="*/ 6375 h 238349"/>
                  <a:gd name="connsiteX4" fmla="*/ 284517 w 289980"/>
                  <a:gd name="connsiteY4" fmla="*/ 4554 h 238349"/>
                  <a:gd name="connsiteX5" fmla="*/ 282695 w 289980"/>
                  <a:gd name="connsiteY5" fmla="*/ 4554 h 238349"/>
                  <a:gd name="connsiteX6" fmla="*/ 248089 w 289980"/>
                  <a:gd name="connsiteY6" fmla="*/ 18214 h 238349"/>
                  <a:gd name="connsiteX7" fmla="*/ 245357 w 289980"/>
                  <a:gd name="connsiteY7" fmla="*/ 17303 h 238349"/>
                  <a:gd name="connsiteX8" fmla="*/ 242624 w 289980"/>
                  <a:gd name="connsiteY8" fmla="*/ 14571 h 238349"/>
                  <a:gd name="connsiteX9" fmla="*/ 226232 w 289980"/>
                  <a:gd name="connsiteY9" fmla="*/ 4554 h 238349"/>
                  <a:gd name="connsiteX10" fmla="*/ 200732 w 289980"/>
                  <a:gd name="connsiteY10" fmla="*/ 0 h 238349"/>
                  <a:gd name="connsiteX11" fmla="*/ 176143 w 289980"/>
                  <a:gd name="connsiteY11" fmla="*/ 7286 h 238349"/>
                  <a:gd name="connsiteX12" fmla="*/ 156108 w 289980"/>
                  <a:gd name="connsiteY12" fmla="*/ 23678 h 238349"/>
                  <a:gd name="connsiteX13" fmla="*/ 144268 w 289980"/>
                  <a:gd name="connsiteY13" fmla="*/ 47357 h 238349"/>
                  <a:gd name="connsiteX14" fmla="*/ 143358 w 289980"/>
                  <a:gd name="connsiteY14" fmla="*/ 71946 h 238349"/>
                  <a:gd name="connsiteX15" fmla="*/ 142447 w 289980"/>
                  <a:gd name="connsiteY15" fmla="*/ 73767 h 238349"/>
                  <a:gd name="connsiteX16" fmla="*/ 23145 w 289980"/>
                  <a:gd name="connsiteY16" fmla="*/ 12750 h 238349"/>
                  <a:gd name="connsiteX17" fmla="*/ 19502 w 289980"/>
                  <a:gd name="connsiteY17" fmla="*/ 12750 h 238349"/>
                  <a:gd name="connsiteX18" fmla="*/ 29520 w 289980"/>
                  <a:gd name="connsiteY18" fmla="*/ 84695 h 238349"/>
                  <a:gd name="connsiteX19" fmla="*/ 36805 w 289980"/>
                  <a:gd name="connsiteY19" fmla="*/ 91070 h 238349"/>
                  <a:gd name="connsiteX20" fmla="*/ 14038 w 289980"/>
                  <a:gd name="connsiteY20" fmla="*/ 84695 h 238349"/>
                  <a:gd name="connsiteX21" fmla="*/ 12216 w 289980"/>
                  <a:gd name="connsiteY21" fmla="*/ 85606 h 238349"/>
                  <a:gd name="connsiteX22" fmla="*/ 12216 w 289980"/>
                  <a:gd name="connsiteY22" fmla="*/ 92892 h 238349"/>
                  <a:gd name="connsiteX23" fmla="*/ 49555 w 289980"/>
                  <a:gd name="connsiteY23" fmla="*/ 142070 h 238349"/>
                  <a:gd name="connsiteX24" fmla="*/ 56841 w 289980"/>
                  <a:gd name="connsiteY24" fmla="*/ 144802 h 238349"/>
                  <a:gd name="connsiteX25" fmla="*/ 34073 w 289980"/>
                  <a:gd name="connsiteY25" fmla="*/ 143891 h 238349"/>
                  <a:gd name="connsiteX26" fmla="*/ 32252 w 289980"/>
                  <a:gd name="connsiteY26" fmla="*/ 145713 h 238349"/>
                  <a:gd name="connsiteX27" fmla="*/ 79608 w 289980"/>
                  <a:gd name="connsiteY27" fmla="*/ 185784 h 238349"/>
                  <a:gd name="connsiteX28" fmla="*/ 85983 w 289980"/>
                  <a:gd name="connsiteY28" fmla="*/ 186694 h 238349"/>
                  <a:gd name="connsiteX29" fmla="*/ 85983 w 289980"/>
                  <a:gd name="connsiteY29" fmla="*/ 186694 h 238349"/>
                  <a:gd name="connsiteX30" fmla="*/ 53198 w 289980"/>
                  <a:gd name="connsiteY30" fmla="*/ 203998 h 238349"/>
                  <a:gd name="connsiteX31" fmla="*/ 4020 w 289980"/>
                  <a:gd name="connsiteY31" fmla="*/ 210373 h 238349"/>
                  <a:gd name="connsiteX32" fmla="*/ 377 w 289980"/>
                  <a:gd name="connsiteY32" fmla="*/ 210373 h 238349"/>
                  <a:gd name="connsiteX33" fmla="*/ 1288 w 289980"/>
                  <a:gd name="connsiteY33" fmla="*/ 212194 h 238349"/>
                  <a:gd name="connsiteX34" fmla="*/ 11306 w 289980"/>
                  <a:gd name="connsiteY34" fmla="*/ 218569 h 238349"/>
                  <a:gd name="connsiteX35" fmla="*/ 44091 w 289980"/>
                  <a:gd name="connsiteY35" fmla="*/ 231319 h 238349"/>
                  <a:gd name="connsiteX36" fmla="*/ 214393 w 289980"/>
                  <a:gd name="connsiteY36" fmla="*/ 191248 h 238349"/>
                  <a:gd name="connsiteX37" fmla="*/ 261749 w 289980"/>
                  <a:gd name="connsiteY37" fmla="*/ 61017 h 238349"/>
                  <a:gd name="connsiteX38" fmla="*/ 265392 w 289980"/>
                  <a:gd name="connsiteY38" fmla="*/ 57374 h 238349"/>
                  <a:gd name="connsiteX39" fmla="*/ 288160 w 289980"/>
                  <a:gd name="connsiteY39" fmla="*/ 33696 h 238349"/>
                  <a:gd name="connsiteX40" fmla="*/ 289981 w 289980"/>
                  <a:gd name="connsiteY40" fmla="*/ 29143 h 238349"/>
                  <a:gd name="connsiteX41" fmla="*/ 289981 w 289980"/>
                  <a:gd name="connsiteY41" fmla="*/ 29143 h 238349"/>
                  <a:gd name="connsiteX42" fmla="*/ 289070 w 289980"/>
                  <a:gd name="connsiteY42" fmla="*/ 28232 h 238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89980" h="238349">
                    <a:moveTo>
                      <a:pt x="289070" y="28232"/>
                    </a:moveTo>
                    <a:cubicBezTo>
                      <a:pt x="279963" y="32785"/>
                      <a:pt x="269946" y="34607"/>
                      <a:pt x="259928" y="36428"/>
                    </a:cubicBezTo>
                    <a:cubicBezTo>
                      <a:pt x="264481" y="35517"/>
                      <a:pt x="271767" y="27321"/>
                      <a:pt x="274499" y="23678"/>
                    </a:cubicBezTo>
                    <a:cubicBezTo>
                      <a:pt x="279053" y="18214"/>
                      <a:pt x="282695" y="12750"/>
                      <a:pt x="284517" y="6375"/>
                    </a:cubicBezTo>
                    <a:cubicBezTo>
                      <a:pt x="284517" y="5464"/>
                      <a:pt x="284517" y="5464"/>
                      <a:pt x="284517" y="4554"/>
                    </a:cubicBezTo>
                    <a:cubicBezTo>
                      <a:pt x="283606" y="4554"/>
                      <a:pt x="283606" y="4554"/>
                      <a:pt x="282695" y="4554"/>
                    </a:cubicBezTo>
                    <a:cubicBezTo>
                      <a:pt x="271767" y="10928"/>
                      <a:pt x="259928" y="14571"/>
                      <a:pt x="248089" y="18214"/>
                    </a:cubicBezTo>
                    <a:cubicBezTo>
                      <a:pt x="247178" y="18214"/>
                      <a:pt x="246267" y="18214"/>
                      <a:pt x="245357" y="17303"/>
                    </a:cubicBezTo>
                    <a:cubicBezTo>
                      <a:pt x="244446" y="16393"/>
                      <a:pt x="243535" y="15482"/>
                      <a:pt x="242624" y="14571"/>
                    </a:cubicBezTo>
                    <a:cubicBezTo>
                      <a:pt x="237160" y="10018"/>
                      <a:pt x="231696" y="6375"/>
                      <a:pt x="226232" y="4554"/>
                    </a:cubicBezTo>
                    <a:cubicBezTo>
                      <a:pt x="218035" y="911"/>
                      <a:pt x="208928" y="0"/>
                      <a:pt x="200732" y="0"/>
                    </a:cubicBezTo>
                    <a:cubicBezTo>
                      <a:pt x="192536" y="911"/>
                      <a:pt x="183429" y="2732"/>
                      <a:pt x="176143" y="7286"/>
                    </a:cubicBezTo>
                    <a:cubicBezTo>
                      <a:pt x="168857" y="10928"/>
                      <a:pt x="161572" y="16393"/>
                      <a:pt x="156108" y="23678"/>
                    </a:cubicBezTo>
                    <a:cubicBezTo>
                      <a:pt x="150643" y="30964"/>
                      <a:pt x="146090" y="38250"/>
                      <a:pt x="144268" y="47357"/>
                    </a:cubicBezTo>
                    <a:cubicBezTo>
                      <a:pt x="142447" y="55553"/>
                      <a:pt x="142447" y="63749"/>
                      <a:pt x="143358" y="71946"/>
                    </a:cubicBezTo>
                    <a:cubicBezTo>
                      <a:pt x="143358" y="73767"/>
                      <a:pt x="143358" y="73767"/>
                      <a:pt x="142447" y="73767"/>
                    </a:cubicBezTo>
                    <a:cubicBezTo>
                      <a:pt x="95090" y="66481"/>
                      <a:pt x="55019" y="49178"/>
                      <a:pt x="23145" y="12750"/>
                    </a:cubicBezTo>
                    <a:cubicBezTo>
                      <a:pt x="21323" y="10928"/>
                      <a:pt x="21323" y="10928"/>
                      <a:pt x="19502" y="12750"/>
                    </a:cubicBezTo>
                    <a:cubicBezTo>
                      <a:pt x="5841" y="33696"/>
                      <a:pt x="12216" y="67392"/>
                      <a:pt x="29520" y="84695"/>
                    </a:cubicBezTo>
                    <a:cubicBezTo>
                      <a:pt x="32252" y="86517"/>
                      <a:pt x="34073" y="89249"/>
                      <a:pt x="36805" y="91070"/>
                    </a:cubicBezTo>
                    <a:cubicBezTo>
                      <a:pt x="35895" y="91070"/>
                      <a:pt x="24056" y="90160"/>
                      <a:pt x="14038" y="84695"/>
                    </a:cubicBezTo>
                    <a:cubicBezTo>
                      <a:pt x="12216" y="83785"/>
                      <a:pt x="12216" y="84695"/>
                      <a:pt x="12216" y="85606"/>
                    </a:cubicBezTo>
                    <a:cubicBezTo>
                      <a:pt x="12216" y="87428"/>
                      <a:pt x="12216" y="90160"/>
                      <a:pt x="12216" y="92892"/>
                    </a:cubicBezTo>
                    <a:cubicBezTo>
                      <a:pt x="14948" y="113838"/>
                      <a:pt x="29520" y="133873"/>
                      <a:pt x="49555" y="142070"/>
                    </a:cubicBezTo>
                    <a:cubicBezTo>
                      <a:pt x="52287" y="142980"/>
                      <a:pt x="55019" y="143891"/>
                      <a:pt x="56841" y="144802"/>
                    </a:cubicBezTo>
                    <a:cubicBezTo>
                      <a:pt x="52287" y="143891"/>
                      <a:pt x="47734" y="144802"/>
                      <a:pt x="34073" y="143891"/>
                    </a:cubicBezTo>
                    <a:cubicBezTo>
                      <a:pt x="32252" y="143891"/>
                      <a:pt x="31341" y="144802"/>
                      <a:pt x="32252" y="145713"/>
                    </a:cubicBezTo>
                    <a:cubicBezTo>
                      <a:pt x="42270" y="173034"/>
                      <a:pt x="63216" y="181230"/>
                      <a:pt x="79608" y="185784"/>
                    </a:cubicBezTo>
                    <a:cubicBezTo>
                      <a:pt x="81430" y="185784"/>
                      <a:pt x="84162" y="185784"/>
                      <a:pt x="85983" y="186694"/>
                    </a:cubicBezTo>
                    <a:cubicBezTo>
                      <a:pt x="85983" y="186694"/>
                      <a:pt x="85983" y="186694"/>
                      <a:pt x="85983" y="186694"/>
                    </a:cubicBezTo>
                    <a:cubicBezTo>
                      <a:pt x="80519" y="194891"/>
                      <a:pt x="62305" y="201266"/>
                      <a:pt x="53198" y="203998"/>
                    </a:cubicBezTo>
                    <a:cubicBezTo>
                      <a:pt x="37716" y="209462"/>
                      <a:pt x="20413" y="212194"/>
                      <a:pt x="4020" y="210373"/>
                    </a:cubicBezTo>
                    <a:cubicBezTo>
                      <a:pt x="1288" y="210373"/>
                      <a:pt x="377" y="210373"/>
                      <a:pt x="377" y="210373"/>
                    </a:cubicBezTo>
                    <a:cubicBezTo>
                      <a:pt x="-533" y="210373"/>
                      <a:pt x="377" y="211283"/>
                      <a:pt x="1288" y="212194"/>
                    </a:cubicBezTo>
                    <a:cubicBezTo>
                      <a:pt x="4931" y="214015"/>
                      <a:pt x="7663" y="216747"/>
                      <a:pt x="11306" y="218569"/>
                    </a:cubicBezTo>
                    <a:cubicBezTo>
                      <a:pt x="22234" y="224033"/>
                      <a:pt x="33163" y="228587"/>
                      <a:pt x="44091" y="231319"/>
                    </a:cubicBezTo>
                    <a:cubicBezTo>
                      <a:pt x="103287" y="247711"/>
                      <a:pt x="169768" y="235872"/>
                      <a:pt x="214393" y="191248"/>
                    </a:cubicBezTo>
                    <a:cubicBezTo>
                      <a:pt x="248999" y="156641"/>
                      <a:pt x="261749" y="108374"/>
                      <a:pt x="261749" y="61017"/>
                    </a:cubicBezTo>
                    <a:cubicBezTo>
                      <a:pt x="261749" y="59196"/>
                      <a:pt x="263571" y="58285"/>
                      <a:pt x="265392" y="57374"/>
                    </a:cubicBezTo>
                    <a:cubicBezTo>
                      <a:pt x="274499" y="50999"/>
                      <a:pt x="281785" y="42803"/>
                      <a:pt x="288160" y="33696"/>
                    </a:cubicBezTo>
                    <a:cubicBezTo>
                      <a:pt x="289981" y="31875"/>
                      <a:pt x="289981" y="30053"/>
                      <a:pt x="289981" y="29143"/>
                    </a:cubicBezTo>
                    <a:cubicBezTo>
                      <a:pt x="289981" y="29143"/>
                      <a:pt x="289981" y="29143"/>
                      <a:pt x="289981" y="29143"/>
                    </a:cubicBezTo>
                    <a:cubicBezTo>
                      <a:pt x="289981" y="27321"/>
                      <a:pt x="289981" y="28232"/>
                      <a:pt x="289070" y="28232"/>
                    </a:cubicBezTo>
                    <a:close/>
                  </a:path>
                </a:pathLst>
              </a:custGeom>
              <a:gradFill>
                <a:gsLst>
                  <a:gs pos="9000">
                    <a:srgbClr val="FB927D"/>
                  </a:gs>
                  <a:gs pos="98000">
                    <a:srgbClr val="EF4A3D"/>
                  </a:gs>
                </a:gsLst>
                <a:lin ang="8100000" scaled="1"/>
              </a:gra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4C14230C-B631-44B1-98FE-A9E99BE3AA75}"/>
                  </a:ext>
                </a:extLst>
              </p:cNvPr>
              <p:cNvSpPr/>
              <p:nvPr/>
            </p:nvSpPr>
            <p:spPr>
              <a:xfrm>
                <a:off x="2381430" y="12491351"/>
                <a:ext cx="11344" cy="9107"/>
              </a:xfrm>
              <a:custGeom>
                <a:avLst/>
                <a:gdLst>
                  <a:gd name="connsiteX0" fmla="*/ 0 w 11344"/>
                  <a:gd name="connsiteY0" fmla="*/ 0 h 9107"/>
                  <a:gd name="connsiteX1" fmla="*/ 0 w 11344"/>
                  <a:gd name="connsiteY1" fmla="*/ 0 h 9107"/>
                  <a:gd name="connsiteX2" fmla="*/ 0 w 11344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4" h="9107">
                    <a:moveTo>
                      <a:pt x="0" y="0"/>
                    </a:moveTo>
                    <a:cubicBezTo>
                      <a:pt x="24589" y="0"/>
                      <a:pt x="1821" y="0"/>
                      <a:pt x="0" y="0"/>
                    </a:cubicBezTo>
                    <a:cubicBezTo>
                      <a:pt x="3643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B47E1C2F-554B-448B-A452-2E6D66EEFC24}"/>
                  </a:ext>
                </a:extLst>
              </p:cNvPr>
              <p:cNvSpPr/>
              <p:nvPr/>
            </p:nvSpPr>
            <p:spPr>
              <a:xfrm>
                <a:off x="2379406" y="12491351"/>
                <a:ext cx="2023" cy="9107"/>
              </a:xfrm>
              <a:custGeom>
                <a:avLst/>
                <a:gdLst>
                  <a:gd name="connsiteX0" fmla="*/ 2024 w 2023"/>
                  <a:gd name="connsiteY0" fmla="*/ 0 h 9107"/>
                  <a:gd name="connsiteX1" fmla="*/ 2024 w 2023"/>
                  <a:gd name="connsiteY1" fmla="*/ 0 h 9107"/>
                  <a:gd name="connsiteX2" fmla="*/ 2024 w 2023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23" h="9107">
                    <a:moveTo>
                      <a:pt x="2024" y="0"/>
                    </a:moveTo>
                    <a:cubicBezTo>
                      <a:pt x="2024" y="0"/>
                      <a:pt x="-2530" y="0"/>
                      <a:pt x="2024" y="0"/>
                    </a:cubicBezTo>
                    <a:cubicBezTo>
                      <a:pt x="2024" y="0"/>
                      <a:pt x="1113" y="0"/>
                      <a:pt x="2024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874DE2F9-CB8D-4813-8B17-681B60813395}"/>
                  </a:ext>
                </a:extLst>
              </p:cNvPr>
              <p:cNvSpPr/>
              <p:nvPr/>
            </p:nvSpPr>
            <p:spPr>
              <a:xfrm>
                <a:off x="2391448" y="12491351"/>
                <a:ext cx="2428" cy="9107"/>
              </a:xfrm>
              <a:custGeom>
                <a:avLst/>
                <a:gdLst>
                  <a:gd name="connsiteX0" fmla="*/ 0 w 2428"/>
                  <a:gd name="connsiteY0" fmla="*/ 0 h 9107"/>
                  <a:gd name="connsiteX1" fmla="*/ 0 w 2428"/>
                  <a:gd name="connsiteY1" fmla="*/ 0 h 9107"/>
                  <a:gd name="connsiteX2" fmla="*/ 0 w 2428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28" h="9107">
                    <a:moveTo>
                      <a:pt x="0" y="0"/>
                    </a:moveTo>
                    <a:cubicBezTo>
                      <a:pt x="0" y="0"/>
                      <a:pt x="5464" y="0"/>
                      <a:pt x="0" y="0"/>
                    </a:cubicBezTo>
                    <a:cubicBezTo>
                      <a:pt x="0" y="0"/>
                      <a:pt x="911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852B33C7-4AFA-4589-A9B5-7BF2F26C1045}"/>
                  </a:ext>
                </a:extLst>
              </p:cNvPr>
              <p:cNvSpPr/>
              <p:nvPr/>
            </p:nvSpPr>
            <p:spPr>
              <a:xfrm>
                <a:off x="2493447" y="12253657"/>
                <a:ext cx="910" cy="9107"/>
              </a:xfrm>
              <a:custGeom>
                <a:avLst/>
                <a:gdLst>
                  <a:gd name="connsiteX0" fmla="*/ 911 w 910"/>
                  <a:gd name="connsiteY0" fmla="*/ 0 h 9107"/>
                  <a:gd name="connsiteX1" fmla="*/ 0 w 910"/>
                  <a:gd name="connsiteY1" fmla="*/ 0 h 9107"/>
                  <a:gd name="connsiteX2" fmla="*/ 911 w 910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0" h="9107">
                    <a:moveTo>
                      <a:pt x="911" y="0"/>
                    </a:moveTo>
                    <a:cubicBezTo>
                      <a:pt x="91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911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7EF94339-D2D0-462C-B32A-DBE495C12ACC}"/>
              </a:ext>
            </a:extLst>
          </p:cNvPr>
          <p:cNvSpPr/>
          <p:nvPr/>
        </p:nvSpPr>
        <p:spPr>
          <a:xfrm rot="2700000">
            <a:off x="9140281" y="2556153"/>
            <a:ext cx="465163" cy="465163"/>
          </a:xfrm>
          <a:custGeom>
            <a:avLst/>
            <a:gdLst>
              <a:gd name="connsiteX0" fmla="*/ 0 w 2000250"/>
              <a:gd name="connsiteY0" fmla="*/ 584777 h 2000251"/>
              <a:gd name="connsiteX1" fmla="*/ 0 w 2000250"/>
              <a:gd name="connsiteY1" fmla="*/ 0 h 2000251"/>
              <a:gd name="connsiteX2" fmla="*/ 1412491 w 2000250"/>
              <a:gd name="connsiteY2" fmla="*/ 0 h 2000251"/>
              <a:gd name="connsiteX3" fmla="*/ 1997266 w 2000250"/>
              <a:gd name="connsiteY3" fmla="*/ 0 h 2000251"/>
              <a:gd name="connsiteX4" fmla="*/ 2000250 w 2000250"/>
              <a:gd name="connsiteY4" fmla="*/ 0 h 2000251"/>
              <a:gd name="connsiteX5" fmla="*/ 2000250 w 2000250"/>
              <a:gd name="connsiteY5" fmla="*/ 584777 h 2000251"/>
              <a:gd name="connsiteX6" fmla="*/ 1997266 w 2000250"/>
              <a:gd name="connsiteY6" fmla="*/ 584777 h 2000251"/>
              <a:gd name="connsiteX7" fmla="*/ 1997266 w 2000250"/>
              <a:gd name="connsiteY7" fmla="*/ 2000251 h 2000251"/>
              <a:gd name="connsiteX8" fmla="*/ 1412491 w 2000250"/>
              <a:gd name="connsiteY8" fmla="*/ 2000251 h 2000251"/>
              <a:gd name="connsiteX9" fmla="*/ 1412491 w 2000250"/>
              <a:gd name="connsiteY9" fmla="*/ 584777 h 2000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0250" h="2000251">
                <a:moveTo>
                  <a:pt x="0" y="584777"/>
                </a:moveTo>
                <a:lnTo>
                  <a:pt x="0" y="0"/>
                </a:lnTo>
                <a:lnTo>
                  <a:pt x="1412491" y="0"/>
                </a:lnTo>
                <a:lnTo>
                  <a:pt x="1997266" y="0"/>
                </a:lnTo>
                <a:lnTo>
                  <a:pt x="2000250" y="0"/>
                </a:lnTo>
                <a:lnTo>
                  <a:pt x="2000250" y="584777"/>
                </a:lnTo>
                <a:lnTo>
                  <a:pt x="1997266" y="584777"/>
                </a:lnTo>
                <a:lnTo>
                  <a:pt x="1997266" y="2000251"/>
                </a:lnTo>
                <a:lnTo>
                  <a:pt x="1412491" y="2000251"/>
                </a:lnTo>
                <a:lnTo>
                  <a:pt x="1412491" y="584777"/>
                </a:lnTo>
                <a:close/>
              </a:path>
            </a:pathLst>
          </a:custGeom>
          <a:solidFill>
            <a:srgbClr val="E4E4F0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AA90FA4C-692E-459D-B615-E9DE5B6A03F6}"/>
              </a:ext>
            </a:extLst>
          </p:cNvPr>
          <p:cNvSpPr/>
          <p:nvPr/>
        </p:nvSpPr>
        <p:spPr>
          <a:xfrm rot="2700000">
            <a:off x="9597612" y="2556153"/>
            <a:ext cx="465163" cy="465163"/>
          </a:xfrm>
          <a:custGeom>
            <a:avLst/>
            <a:gdLst>
              <a:gd name="connsiteX0" fmla="*/ 0 w 2000250"/>
              <a:gd name="connsiteY0" fmla="*/ 584777 h 2000251"/>
              <a:gd name="connsiteX1" fmla="*/ 0 w 2000250"/>
              <a:gd name="connsiteY1" fmla="*/ 0 h 2000251"/>
              <a:gd name="connsiteX2" fmla="*/ 1412491 w 2000250"/>
              <a:gd name="connsiteY2" fmla="*/ 0 h 2000251"/>
              <a:gd name="connsiteX3" fmla="*/ 1997266 w 2000250"/>
              <a:gd name="connsiteY3" fmla="*/ 0 h 2000251"/>
              <a:gd name="connsiteX4" fmla="*/ 2000250 w 2000250"/>
              <a:gd name="connsiteY4" fmla="*/ 0 h 2000251"/>
              <a:gd name="connsiteX5" fmla="*/ 2000250 w 2000250"/>
              <a:gd name="connsiteY5" fmla="*/ 584777 h 2000251"/>
              <a:gd name="connsiteX6" fmla="*/ 1997266 w 2000250"/>
              <a:gd name="connsiteY6" fmla="*/ 584777 h 2000251"/>
              <a:gd name="connsiteX7" fmla="*/ 1997266 w 2000250"/>
              <a:gd name="connsiteY7" fmla="*/ 2000251 h 2000251"/>
              <a:gd name="connsiteX8" fmla="*/ 1412491 w 2000250"/>
              <a:gd name="connsiteY8" fmla="*/ 2000251 h 2000251"/>
              <a:gd name="connsiteX9" fmla="*/ 1412491 w 2000250"/>
              <a:gd name="connsiteY9" fmla="*/ 584777 h 2000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0250" h="2000251">
                <a:moveTo>
                  <a:pt x="0" y="584777"/>
                </a:moveTo>
                <a:lnTo>
                  <a:pt x="0" y="0"/>
                </a:lnTo>
                <a:lnTo>
                  <a:pt x="1412491" y="0"/>
                </a:lnTo>
                <a:lnTo>
                  <a:pt x="1997266" y="0"/>
                </a:lnTo>
                <a:lnTo>
                  <a:pt x="2000250" y="0"/>
                </a:lnTo>
                <a:lnTo>
                  <a:pt x="2000250" y="584777"/>
                </a:lnTo>
                <a:lnTo>
                  <a:pt x="1997266" y="584777"/>
                </a:lnTo>
                <a:lnTo>
                  <a:pt x="1997266" y="2000251"/>
                </a:lnTo>
                <a:lnTo>
                  <a:pt x="1412491" y="2000251"/>
                </a:lnTo>
                <a:lnTo>
                  <a:pt x="1412491" y="584777"/>
                </a:lnTo>
                <a:close/>
              </a:path>
            </a:pathLst>
          </a:custGeom>
          <a:solidFill>
            <a:srgbClr val="E4E4F0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1E3BC088-9C07-4600-8F48-4E8618A68534}"/>
              </a:ext>
            </a:extLst>
          </p:cNvPr>
          <p:cNvSpPr/>
          <p:nvPr/>
        </p:nvSpPr>
        <p:spPr>
          <a:xfrm rot="2700000">
            <a:off x="10105650" y="2556153"/>
            <a:ext cx="465163" cy="465163"/>
          </a:xfrm>
          <a:custGeom>
            <a:avLst/>
            <a:gdLst>
              <a:gd name="connsiteX0" fmla="*/ 0 w 2000250"/>
              <a:gd name="connsiteY0" fmla="*/ 584777 h 2000251"/>
              <a:gd name="connsiteX1" fmla="*/ 0 w 2000250"/>
              <a:gd name="connsiteY1" fmla="*/ 0 h 2000251"/>
              <a:gd name="connsiteX2" fmla="*/ 1412491 w 2000250"/>
              <a:gd name="connsiteY2" fmla="*/ 0 h 2000251"/>
              <a:gd name="connsiteX3" fmla="*/ 1997266 w 2000250"/>
              <a:gd name="connsiteY3" fmla="*/ 0 h 2000251"/>
              <a:gd name="connsiteX4" fmla="*/ 2000250 w 2000250"/>
              <a:gd name="connsiteY4" fmla="*/ 0 h 2000251"/>
              <a:gd name="connsiteX5" fmla="*/ 2000250 w 2000250"/>
              <a:gd name="connsiteY5" fmla="*/ 584777 h 2000251"/>
              <a:gd name="connsiteX6" fmla="*/ 1997266 w 2000250"/>
              <a:gd name="connsiteY6" fmla="*/ 584777 h 2000251"/>
              <a:gd name="connsiteX7" fmla="*/ 1997266 w 2000250"/>
              <a:gd name="connsiteY7" fmla="*/ 2000251 h 2000251"/>
              <a:gd name="connsiteX8" fmla="*/ 1412491 w 2000250"/>
              <a:gd name="connsiteY8" fmla="*/ 2000251 h 2000251"/>
              <a:gd name="connsiteX9" fmla="*/ 1412491 w 2000250"/>
              <a:gd name="connsiteY9" fmla="*/ 584777 h 2000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0250" h="2000251">
                <a:moveTo>
                  <a:pt x="0" y="584777"/>
                </a:moveTo>
                <a:lnTo>
                  <a:pt x="0" y="0"/>
                </a:lnTo>
                <a:lnTo>
                  <a:pt x="1412491" y="0"/>
                </a:lnTo>
                <a:lnTo>
                  <a:pt x="1997266" y="0"/>
                </a:lnTo>
                <a:lnTo>
                  <a:pt x="2000250" y="0"/>
                </a:lnTo>
                <a:lnTo>
                  <a:pt x="2000250" y="584777"/>
                </a:lnTo>
                <a:lnTo>
                  <a:pt x="1997266" y="584777"/>
                </a:lnTo>
                <a:lnTo>
                  <a:pt x="1997266" y="2000251"/>
                </a:lnTo>
                <a:lnTo>
                  <a:pt x="1412491" y="2000251"/>
                </a:lnTo>
                <a:lnTo>
                  <a:pt x="1412491" y="584777"/>
                </a:lnTo>
                <a:close/>
              </a:path>
            </a:pathLst>
          </a:custGeom>
          <a:solidFill>
            <a:srgbClr val="E4E4F0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9906C354-F933-4D1C-A313-1DF76AC2C355}"/>
              </a:ext>
            </a:extLst>
          </p:cNvPr>
          <p:cNvSpPr/>
          <p:nvPr/>
        </p:nvSpPr>
        <p:spPr>
          <a:xfrm rot="2700000">
            <a:off x="4936750" y="4097643"/>
            <a:ext cx="873980" cy="873980"/>
          </a:xfrm>
          <a:custGeom>
            <a:avLst/>
            <a:gdLst>
              <a:gd name="connsiteX0" fmla="*/ 0 w 2000250"/>
              <a:gd name="connsiteY0" fmla="*/ 584777 h 2000251"/>
              <a:gd name="connsiteX1" fmla="*/ 0 w 2000250"/>
              <a:gd name="connsiteY1" fmla="*/ 0 h 2000251"/>
              <a:gd name="connsiteX2" fmla="*/ 1412491 w 2000250"/>
              <a:gd name="connsiteY2" fmla="*/ 0 h 2000251"/>
              <a:gd name="connsiteX3" fmla="*/ 1997266 w 2000250"/>
              <a:gd name="connsiteY3" fmla="*/ 0 h 2000251"/>
              <a:gd name="connsiteX4" fmla="*/ 2000250 w 2000250"/>
              <a:gd name="connsiteY4" fmla="*/ 0 h 2000251"/>
              <a:gd name="connsiteX5" fmla="*/ 2000250 w 2000250"/>
              <a:gd name="connsiteY5" fmla="*/ 584777 h 2000251"/>
              <a:gd name="connsiteX6" fmla="*/ 1997266 w 2000250"/>
              <a:gd name="connsiteY6" fmla="*/ 584777 h 2000251"/>
              <a:gd name="connsiteX7" fmla="*/ 1997266 w 2000250"/>
              <a:gd name="connsiteY7" fmla="*/ 2000251 h 2000251"/>
              <a:gd name="connsiteX8" fmla="*/ 1412491 w 2000250"/>
              <a:gd name="connsiteY8" fmla="*/ 2000251 h 2000251"/>
              <a:gd name="connsiteX9" fmla="*/ 1412491 w 2000250"/>
              <a:gd name="connsiteY9" fmla="*/ 584777 h 2000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0250" h="2000251">
                <a:moveTo>
                  <a:pt x="0" y="584777"/>
                </a:moveTo>
                <a:lnTo>
                  <a:pt x="0" y="0"/>
                </a:lnTo>
                <a:lnTo>
                  <a:pt x="1412491" y="0"/>
                </a:lnTo>
                <a:lnTo>
                  <a:pt x="1997266" y="0"/>
                </a:lnTo>
                <a:lnTo>
                  <a:pt x="2000250" y="0"/>
                </a:lnTo>
                <a:lnTo>
                  <a:pt x="2000250" y="584777"/>
                </a:lnTo>
                <a:lnTo>
                  <a:pt x="1997266" y="584777"/>
                </a:lnTo>
                <a:lnTo>
                  <a:pt x="1997266" y="2000251"/>
                </a:lnTo>
                <a:lnTo>
                  <a:pt x="1412491" y="2000251"/>
                </a:lnTo>
                <a:lnTo>
                  <a:pt x="1412491" y="584777"/>
                </a:lnTo>
                <a:close/>
              </a:path>
            </a:pathLst>
          </a:custGeom>
          <a:gradFill>
            <a:gsLst>
              <a:gs pos="9000">
                <a:srgbClr val="FB927D"/>
              </a:gs>
              <a:gs pos="98000">
                <a:srgbClr val="EF4A3D"/>
              </a:gs>
            </a:gsLst>
            <a:lin ang="8100000" scaled="1"/>
          </a:gra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33D4FE02-2E41-4800-9021-D460F9334591}"/>
              </a:ext>
            </a:extLst>
          </p:cNvPr>
          <p:cNvSpPr/>
          <p:nvPr/>
        </p:nvSpPr>
        <p:spPr>
          <a:xfrm>
            <a:off x="10189937" y="553210"/>
            <a:ext cx="368861" cy="368861"/>
          </a:xfrm>
          <a:prstGeom prst="rect">
            <a:avLst/>
          </a:prstGeom>
          <a:solidFill>
            <a:srgbClr val="E4E4F0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84680721-8639-4270-99C5-8837C1C37675}"/>
              </a:ext>
            </a:extLst>
          </p:cNvPr>
          <p:cNvSpPr/>
          <p:nvPr/>
        </p:nvSpPr>
        <p:spPr>
          <a:xfrm>
            <a:off x="10562101" y="922071"/>
            <a:ext cx="784225" cy="784225"/>
          </a:xfrm>
          <a:prstGeom prst="rect">
            <a:avLst/>
          </a:prstGeom>
          <a:gradFill flip="none" rotWithShape="1">
            <a:gsLst>
              <a:gs pos="9000">
                <a:srgbClr val="FB927D"/>
              </a:gs>
              <a:gs pos="98000">
                <a:srgbClr val="EF4A3D"/>
              </a:gs>
            </a:gsLst>
            <a:lin ang="8100000" scaled="1"/>
            <a:tileRect/>
          </a:gra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AC4EB81-23B8-411C-B65F-E8D937DF3940}"/>
              </a:ext>
            </a:extLst>
          </p:cNvPr>
          <p:cNvSpPr txBox="1"/>
          <p:nvPr/>
        </p:nvSpPr>
        <p:spPr>
          <a:xfrm>
            <a:off x="5292735" y="249847"/>
            <a:ext cx="16065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spc="300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</a:rPr>
              <a:t>YOUR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0BCF11D-226B-40D0-99B3-95003F97E18D}"/>
              </a:ext>
            </a:extLst>
          </p:cNvPr>
          <p:cNvSpPr txBox="1"/>
          <p:nvPr/>
        </p:nvSpPr>
        <p:spPr>
          <a:xfrm>
            <a:off x="5294338" y="626070"/>
            <a:ext cx="16033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spc="300" dirty="0">
                <a:gradFill>
                  <a:gsLst>
                    <a:gs pos="100000">
                      <a:srgbClr val="EF4A3D"/>
                    </a:gs>
                    <a:gs pos="0">
                      <a:srgbClr val="FB927D"/>
                    </a:gs>
                  </a:gsLst>
                  <a:path path="circle">
                    <a:fillToRect l="100000" b="100000"/>
                  </a:path>
                </a:gradFill>
                <a:effectLst>
                  <a:outerShdw blurRad="508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947223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flythrough dir="ou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6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6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625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6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1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6" presetClass="emp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9" dur="750" fill="hold"/>
                                        <p:tgtEl>
                                          <p:spTgt spid="2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42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1.85185E-6 L -2.70833E-6 0.14977 " pathEditMode="relative" rAng="0" ptsTypes="AA">
                                      <p:cBhvr>
                                        <p:cTn id="31" dur="4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477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33" dur="4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11022E-16 -4.44444E-6 L 0.0599 -0.00694 " pathEditMode="relative" rAng="0" ptsTypes="AA">
                                      <p:cBhvr>
                                        <p:cTn id="39" dur="3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-347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62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2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2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62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nodeType="withEffect">
                                  <p:stCondLst>
                                    <p:cond delay="108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62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2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2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62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62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2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2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62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" dur="10" fill="hold"/>
                                        <p:tgtEl>
                                          <p:spTgt spid="5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64" dur="750" fill="hold"/>
                                        <p:tgtEl>
                                          <p:spTgt spid="5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63" presetClass="path" presetSubtype="0" accel="50000" decel="50000" autoRev="1" fill="hold" grpId="3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3.33333E-6 -1.48148E-6 L 0.0483 -1.48148E-6 " pathEditMode="relative" rAng="0" ptsTypes="AA">
                                      <p:cBhvr>
                                        <p:cTn id="66" dur="18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1" dur="10" fill="hold"/>
                                        <p:tgtEl>
                                          <p:spTgt spid="5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3" dur="750" fill="hold"/>
                                        <p:tgtEl>
                                          <p:spTgt spid="5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63" presetClass="path" presetSubtype="0" accel="50000" decel="50000" autoRev="1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-1.48148E-6 L 0.04831 -1.48148E-6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0" dur="10" fill="hold"/>
                                        <p:tgtEl>
                                          <p:spTgt spid="4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82" dur="750" fill="hold"/>
                                        <p:tgtEl>
                                          <p:spTgt spid="4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63" presetClass="path" presetSubtype="0" accel="50000" decel="50000" autoRev="1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11022E-16 -1.48148E-6 L 0.04831 -1.48148E-6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9" dur="10" fill="hold"/>
                                        <p:tgtEl>
                                          <p:spTgt spid="5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1" dur="750" fill="hold"/>
                                        <p:tgtEl>
                                          <p:spTgt spid="5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63" presetClass="path" presetSubtype="0" accel="1600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4.79167E-6 -1.11111E-6 L 0.0483 -1.11111E-6 " pathEditMode="relative" rAng="0" ptsTypes="AA">
                                      <p:cBhvr>
                                        <p:cTn id="93" dur="40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8" dur="10" fill="hold"/>
                                        <p:tgtEl>
                                          <p:spTgt spid="5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00" dur="750" fill="hold"/>
                                        <p:tgtEl>
                                          <p:spTgt spid="5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63" presetClass="path" presetSubtype="0" accel="50000" decel="5000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5E-6 3.33333E-6 L 0.0483 3.33333E-6 " pathEditMode="relative" rAng="0" ptsTypes="AA">
                                      <p:cBhvr>
                                        <p:cTn id="102" dur="39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7" dur="10" fill="hold"/>
                                        <p:tgtEl>
                                          <p:spTgt spid="5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09" dur="750" fill="hold"/>
                                        <p:tgtEl>
                                          <p:spTgt spid="5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63" presetClass="path" presetSubtype="0" accel="50000" decel="5000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45833E-6 2.59259E-6 L 0.04831 2.59259E-6 " pathEditMode="relative" rAng="0" ptsTypes="AA">
                                      <p:cBhvr>
                                        <p:cTn id="111" dur="4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6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6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55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6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6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6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16667E-6 4.81481E-6 L 0.0599 -0.00695 " pathEditMode="relative" rAng="0" ptsTypes="AA">
                                      <p:cBhvr>
                                        <p:cTn id="126" dur="3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-347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16667E-6 -4.44444E-6 L -0.0474 -0.00694 " pathEditMode="relative" rAng="0" ptsTypes="AA">
                                      <p:cBhvr>
                                        <p:cTn id="132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70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1" grpId="1" animBg="1"/>
      <p:bldP spid="30" grpId="0" animBg="1"/>
      <p:bldP spid="30" grpId="1" animBg="1"/>
      <p:bldP spid="33" grpId="0" animBg="1"/>
      <p:bldP spid="33" grpId="1" animBg="1"/>
      <p:bldP spid="34" grpId="0" animBg="1"/>
      <p:bldP spid="34" grpId="1" animBg="1"/>
      <p:bldP spid="9" grpId="0"/>
      <p:bldP spid="10" grpId="0"/>
      <p:bldP spid="25" grpId="0"/>
      <p:bldP spid="29" grpId="0"/>
      <p:bldP spid="49" grpId="0" animBg="1"/>
      <p:bldP spid="49" grpId="1" animBg="1"/>
      <p:bldP spid="49" grpId="2" animBg="1"/>
      <p:bldP spid="49" grpId="3" animBg="1"/>
      <p:bldP spid="50" grpId="0" animBg="1"/>
      <p:bldP spid="50" grpId="1" animBg="1"/>
      <p:bldP spid="50" grpId="2" animBg="1"/>
      <p:bldP spid="50" grpId="3" animBg="1"/>
      <p:bldP spid="51" grpId="0" animBg="1"/>
      <p:bldP spid="51" grpId="1" animBg="1"/>
      <p:bldP spid="51" grpId="2" animBg="1"/>
      <p:bldP spid="51" grpId="3" animBg="1"/>
      <p:bldP spid="52" grpId="0" animBg="1"/>
      <p:bldP spid="52" grpId="1" animBg="1"/>
      <p:bldP spid="52" grpId="2" animBg="1"/>
      <p:bldP spid="52" grpId="3" animBg="1"/>
      <p:bldP spid="53" grpId="0" animBg="1"/>
      <p:bldP spid="53" grpId="1" animBg="1"/>
      <p:bldP spid="53" grpId="2" animBg="1"/>
      <p:bldP spid="53" grpId="3" animBg="1"/>
      <p:bldP spid="54" grpId="0" animBg="1"/>
      <p:bldP spid="54" grpId="1" animBg="1"/>
      <p:bldP spid="54" grpId="2" animBg="1"/>
      <p:bldP spid="54" grpId="3" animBg="1"/>
      <p:bldP spid="56" grpId="0"/>
      <p:bldP spid="5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A4CD0B1E-7C0F-42B1-A2DD-8D7BA23E4D24}"/>
              </a:ext>
            </a:extLst>
          </p:cNvPr>
          <p:cNvSpPr/>
          <p:nvPr/>
        </p:nvSpPr>
        <p:spPr>
          <a:xfrm>
            <a:off x="0" y="-1858297"/>
            <a:ext cx="13300072" cy="8716297"/>
          </a:xfrm>
          <a:prstGeom prst="rect">
            <a:avLst/>
          </a:prstGeom>
          <a:blipFill dpi="0" rotWithShape="1">
            <a:blip r:embed="rId2">
              <a:alphaModFix amt="15000"/>
            </a:blip>
            <a:srcRect/>
            <a:stretch>
              <a:fillRect t="-26294" b="-2629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Parallelogram 29">
            <a:extLst>
              <a:ext uri="{FF2B5EF4-FFF2-40B4-BE49-F238E27FC236}">
                <a16:creationId xmlns:a16="http://schemas.microsoft.com/office/drawing/2014/main" id="{1847FF59-ED8B-42A6-85E5-9C85A8FB1F3B}"/>
              </a:ext>
            </a:extLst>
          </p:cNvPr>
          <p:cNvSpPr/>
          <p:nvPr/>
        </p:nvSpPr>
        <p:spPr>
          <a:xfrm>
            <a:off x="8004171" y="-475488"/>
            <a:ext cx="7278662" cy="7904988"/>
          </a:xfrm>
          <a:prstGeom prst="parallelogram">
            <a:avLst>
              <a:gd name="adj" fmla="val 57326"/>
            </a:avLst>
          </a:prstGeom>
          <a:solidFill>
            <a:schemeClr val="tx2">
              <a:lumMod val="75000"/>
              <a:alpha val="30000"/>
            </a:schemeClr>
          </a:solidFill>
          <a:ln>
            <a:noFill/>
          </a:ln>
          <a:effectLst>
            <a:outerShdw blurRad="63500" sx="103000" sy="103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PICTURE">
            <a:extLst>
              <a:ext uri="{FF2B5EF4-FFF2-40B4-BE49-F238E27FC236}">
                <a16:creationId xmlns:a16="http://schemas.microsoft.com/office/drawing/2014/main" id="{A8EB0909-49E8-459A-9CF7-8D4A67181A4A}"/>
              </a:ext>
            </a:extLst>
          </p:cNvPr>
          <p:cNvSpPr/>
          <p:nvPr/>
        </p:nvSpPr>
        <p:spPr>
          <a:xfrm>
            <a:off x="-1982761" y="-523494"/>
            <a:ext cx="11303501" cy="7904988"/>
          </a:xfrm>
          <a:prstGeom prst="parallelogram">
            <a:avLst>
              <a:gd name="adj" fmla="val 50096"/>
            </a:avLst>
          </a:prstGeom>
          <a:blipFill dpi="0" rotWithShape="1">
            <a:blip r:embed="rId3"/>
            <a:srcRect/>
            <a:stretch>
              <a:fillRect t="-41724" b="-72764"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Parallelogram 33">
            <a:extLst>
              <a:ext uri="{FF2B5EF4-FFF2-40B4-BE49-F238E27FC236}">
                <a16:creationId xmlns:a16="http://schemas.microsoft.com/office/drawing/2014/main" id="{1034A1C0-8740-4A23-BC65-8B89F5F145C7}"/>
              </a:ext>
            </a:extLst>
          </p:cNvPr>
          <p:cNvSpPr/>
          <p:nvPr/>
        </p:nvSpPr>
        <p:spPr>
          <a:xfrm>
            <a:off x="1245799" y="3314700"/>
            <a:ext cx="14477924" cy="7904988"/>
          </a:xfrm>
          <a:prstGeom prst="parallelogram">
            <a:avLst>
              <a:gd name="adj" fmla="val 50096"/>
            </a:avLst>
          </a:prstGeom>
          <a:solidFill>
            <a:srgbClr val="E4E4F0"/>
          </a:solidFill>
          <a:ln>
            <a:noFill/>
          </a:ln>
          <a:effectLst>
            <a:outerShdw blurRad="635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5" name="Graphic 28">
            <a:extLst>
              <a:ext uri="{FF2B5EF4-FFF2-40B4-BE49-F238E27FC236}">
                <a16:creationId xmlns:a16="http://schemas.microsoft.com/office/drawing/2014/main" id="{B26575BD-47A4-4A57-B15C-2476174720B3}"/>
              </a:ext>
            </a:extLst>
          </p:cNvPr>
          <p:cNvGrpSpPr/>
          <p:nvPr/>
        </p:nvGrpSpPr>
        <p:grpSpPr>
          <a:xfrm>
            <a:off x="348970" y="6179996"/>
            <a:ext cx="365760" cy="365760"/>
            <a:chOff x="651541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B69FAFC4-EC6F-47E7-A06D-0D53125DF4C6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45A05CCB-CD6F-43F5-BCA2-DD8D66AED037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gradFill>
              <a:gsLst>
                <a:gs pos="9000">
                  <a:srgbClr val="FB927D"/>
                </a:gs>
                <a:gs pos="98000">
                  <a:srgbClr val="EF4A3D"/>
                </a:gs>
              </a:gsLst>
              <a:lin ang="8100000" scaled="1"/>
            </a:gra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38" name="Graphic 29">
            <a:extLst>
              <a:ext uri="{FF2B5EF4-FFF2-40B4-BE49-F238E27FC236}">
                <a16:creationId xmlns:a16="http://schemas.microsoft.com/office/drawing/2014/main" id="{6C84FBDE-13EF-4669-8A96-C2179B655328}"/>
              </a:ext>
            </a:extLst>
          </p:cNvPr>
          <p:cNvGrpSpPr/>
          <p:nvPr/>
        </p:nvGrpSpPr>
        <p:grpSpPr>
          <a:xfrm>
            <a:off x="937197" y="6179996"/>
            <a:ext cx="365760" cy="365760"/>
            <a:chOff x="1422228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FC8A002F-7E87-4DB4-86B6-5923F7263F24}"/>
                </a:ext>
              </a:extLst>
            </p:cNvPr>
            <p:cNvSpPr/>
            <p:nvPr/>
          </p:nvSpPr>
          <p:spPr>
            <a:xfrm>
              <a:off x="1422228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1D64F6F5-BCB8-4544-A307-3898544C5692}"/>
                </a:ext>
              </a:extLst>
            </p:cNvPr>
            <p:cNvSpPr/>
            <p:nvPr/>
          </p:nvSpPr>
          <p:spPr>
            <a:xfrm>
              <a:off x="1526048" y="12271871"/>
              <a:ext cx="293246" cy="204908"/>
            </a:xfrm>
            <a:custGeom>
              <a:avLst/>
              <a:gdLst>
                <a:gd name="connsiteX0" fmla="*/ 293247 w 293246"/>
                <a:gd name="connsiteY0" fmla="*/ 63749 h 204908"/>
                <a:gd name="connsiteX1" fmla="*/ 229497 w 293246"/>
                <a:gd name="connsiteY1" fmla="*/ 0 h 204908"/>
                <a:gd name="connsiteX2" fmla="*/ 63749 w 293246"/>
                <a:gd name="connsiteY2" fmla="*/ 0 h 204908"/>
                <a:gd name="connsiteX3" fmla="*/ 0 w 293246"/>
                <a:gd name="connsiteY3" fmla="*/ 63749 h 204908"/>
                <a:gd name="connsiteX4" fmla="*/ 0 w 293246"/>
                <a:gd name="connsiteY4" fmla="*/ 141159 h 204908"/>
                <a:gd name="connsiteX5" fmla="*/ 63749 w 293246"/>
                <a:gd name="connsiteY5" fmla="*/ 204908 h 204908"/>
                <a:gd name="connsiteX6" fmla="*/ 229497 w 293246"/>
                <a:gd name="connsiteY6" fmla="*/ 204908 h 204908"/>
                <a:gd name="connsiteX7" fmla="*/ 293247 w 293246"/>
                <a:gd name="connsiteY7" fmla="*/ 141159 h 204908"/>
                <a:gd name="connsiteX8" fmla="*/ 293247 w 293246"/>
                <a:gd name="connsiteY8" fmla="*/ 63749 h 204908"/>
                <a:gd name="connsiteX9" fmla="*/ 189426 w 293246"/>
                <a:gd name="connsiteY9" fmla="*/ 105642 h 204908"/>
                <a:gd name="connsiteX10" fmla="*/ 122945 w 293246"/>
                <a:gd name="connsiteY10" fmla="*/ 142070 h 204908"/>
                <a:gd name="connsiteX11" fmla="*/ 117481 w 293246"/>
                <a:gd name="connsiteY11" fmla="*/ 138427 h 204908"/>
                <a:gd name="connsiteX12" fmla="*/ 117481 w 293246"/>
                <a:gd name="connsiteY12" fmla="*/ 63749 h 204908"/>
                <a:gd name="connsiteX13" fmla="*/ 122945 w 293246"/>
                <a:gd name="connsiteY13" fmla="*/ 60106 h 204908"/>
                <a:gd name="connsiteX14" fmla="*/ 189426 w 293246"/>
                <a:gd name="connsiteY14" fmla="*/ 98356 h 204908"/>
                <a:gd name="connsiteX15" fmla="*/ 189426 w 293246"/>
                <a:gd name="connsiteY15" fmla="*/ 105642 h 204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3246" h="204908">
                  <a:moveTo>
                    <a:pt x="293247" y="63749"/>
                  </a:moveTo>
                  <a:cubicBezTo>
                    <a:pt x="293247" y="28232"/>
                    <a:pt x="265015" y="0"/>
                    <a:pt x="229497" y="0"/>
                  </a:cubicBezTo>
                  <a:lnTo>
                    <a:pt x="63749" y="0"/>
                  </a:lnTo>
                  <a:cubicBezTo>
                    <a:pt x="28232" y="0"/>
                    <a:pt x="0" y="28232"/>
                    <a:pt x="0" y="63749"/>
                  </a:cubicBezTo>
                  <a:lnTo>
                    <a:pt x="0" y="141159"/>
                  </a:lnTo>
                  <a:cubicBezTo>
                    <a:pt x="0" y="176676"/>
                    <a:pt x="28232" y="204908"/>
                    <a:pt x="63749" y="204908"/>
                  </a:cubicBezTo>
                  <a:lnTo>
                    <a:pt x="229497" y="204908"/>
                  </a:lnTo>
                  <a:cubicBezTo>
                    <a:pt x="265015" y="204908"/>
                    <a:pt x="293247" y="176676"/>
                    <a:pt x="293247" y="141159"/>
                  </a:cubicBezTo>
                  <a:lnTo>
                    <a:pt x="293247" y="63749"/>
                  </a:lnTo>
                  <a:close/>
                  <a:moveTo>
                    <a:pt x="189426" y="105642"/>
                  </a:moveTo>
                  <a:lnTo>
                    <a:pt x="122945" y="142070"/>
                  </a:lnTo>
                  <a:cubicBezTo>
                    <a:pt x="120213" y="143891"/>
                    <a:pt x="117481" y="141159"/>
                    <a:pt x="117481" y="138427"/>
                  </a:cubicBezTo>
                  <a:lnTo>
                    <a:pt x="117481" y="63749"/>
                  </a:lnTo>
                  <a:cubicBezTo>
                    <a:pt x="117481" y="60106"/>
                    <a:pt x="120213" y="58285"/>
                    <a:pt x="122945" y="60106"/>
                  </a:cubicBezTo>
                  <a:lnTo>
                    <a:pt x="189426" y="98356"/>
                  </a:lnTo>
                  <a:cubicBezTo>
                    <a:pt x="192158" y="100177"/>
                    <a:pt x="192158" y="104731"/>
                    <a:pt x="189426" y="105642"/>
                  </a:cubicBezTo>
                  <a:close/>
                </a:path>
              </a:pathLst>
            </a:custGeom>
            <a:gradFill>
              <a:gsLst>
                <a:gs pos="9000">
                  <a:srgbClr val="FB927D"/>
                </a:gs>
                <a:gs pos="98000">
                  <a:srgbClr val="EF4A3D"/>
                </a:gs>
              </a:gsLst>
              <a:lin ang="8100000" scaled="1"/>
            </a:gra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41" name="Graphic 27">
            <a:extLst>
              <a:ext uri="{FF2B5EF4-FFF2-40B4-BE49-F238E27FC236}">
                <a16:creationId xmlns:a16="http://schemas.microsoft.com/office/drawing/2014/main" id="{0972D015-C079-46C8-A487-6995EE8A8452}"/>
              </a:ext>
            </a:extLst>
          </p:cNvPr>
          <p:cNvGrpSpPr/>
          <p:nvPr/>
        </p:nvGrpSpPr>
        <p:grpSpPr>
          <a:xfrm>
            <a:off x="1521509" y="6179996"/>
            <a:ext cx="365760" cy="365760"/>
            <a:chOff x="2192915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4F071ED6-BB68-4EA2-9A52-EDEBB660CB5D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grpSp>
          <p:nvGrpSpPr>
            <p:cNvPr id="43" name="Graphic 27">
              <a:extLst>
                <a:ext uri="{FF2B5EF4-FFF2-40B4-BE49-F238E27FC236}">
                  <a16:creationId xmlns:a16="http://schemas.microsoft.com/office/drawing/2014/main" id="{6FDF52F3-655C-40E1-A149-68B50051A972}"/>
                </a:ext>
              </a:extLst>
            </p:cNvPr>
            <p:cNvGrpSpPr/>
            <p:nvPr/>
          </p:nvGrpSpPr>
          <p:grpSpPr>
            <a:xfrm>
              <a:off x="2295447" y="12253657"/>
              <a:ext cx="289980" cy="238349"/>
              <a:chOff x="2295447" y="12253657"/>
              <a:chExt cx="289980" cy="238349"/>
            </a:xfrm>
            <a:solidFill>
              <a:srgbClr val="333033"/>
            </a:solidFill>
          </p:grpSpPr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D66F7291-8EC8-4BBB-94DB-AF3983E24A13}"/>
                  </a:ext>
                </a:extLst>
              </p:cNvPr>
              <p:cNvSpPr/>
              <p:nvPr/>
            </p:nvSpPr>
            <p:spPr>
              <a:xfrm>
                <a:off x="2295447" y="12253657"/>
                <a:ext cx="289980" cy="238349"/>
              </a:xfrm>
              <a:custGeom>
                <a:avLst/>
                <a:gdLst>
                  <a:gd name="connsiteX0" fmla="*/ 289070 w 289980"/>
                  <a:gd name="connsiteY0" fmla="*/ 28232 h 238349"/>
                  <a:gd name="connsiteX1" fmla="*/ 259928 w 289980"/>
                  <a:gd name="connsiteY1" fmla="*/ 36428 h 238349"/>
                  <a:gd name="connsiteX2" fmla="*/ 274499 w 289980"/>
                  <a:gd name="connsiteY2" fmla="*/ 23678 h 238349"/>
                  <a:gd name="connsiteX3" fmla="*/ 284517 w 289980"/>
                  <a:gd name="connsiteY3" fmla="*/ 6375 h 238349"/>
                  <a:gd name="connsiteX4" fmla="*/ 284517 w 289980"/>
                  <a:gd name="connsiteY4" fmla="*/ 4554 h 238349"/>
                  <a:gd name="connsiteX5" fmla="*/ 282695 w 289980"/>
                  <a:gd name="connsiteY5" fmla="*/ 4554 h 238349"/>
                  <a:gd name="connsiteX6" fmla="*/ 248089 w 289980"/>
                  <a:gd name="connsiteY6" fmla="*/ 18214 h 238349"/>
                  <a:gd name="connsiteX7" fmla="*/ 245357 w 289980"/>
                  <a:gd name="connsiteY7" fmla="*/ 17303 h 238349"/>
                  <a:gd name="connsiteX8" fmla="*/ 242624 w 289980"/>
                  <a:gd name="connsiteY8" fmla="*/ 14571 h 238349"/>
                  <a:gd name="connsiteX9" fmla="*/ 226232 w 289980"/>
                  <a:gd name="connsiteY9" fmla="*/ 4554 h 238349"/>
                  <a:gd name="connsiteX10" fmla="*/ 200732 w 289980"/>
                  <a:gd name="connsiteY10" fmla="*/ 0 h 238349"/>
                  <a:gd name="connsiteX11" fmla="*/ 176143 w 289980"/>
                  <a:gd name="connsiteY11" fmla="*/ 7286 h 238349"/>
                  <a:gd name="connsiteX12" fmla="*/ 156108 w 289980"/>
                  <a:gd name="connsiteY12" fmla="*/ 23678 h 238349"/>
                  <a:gd name="connsiteX13" fmla="*/ 144268 w 289980"/>
                  <a:gd name="connsiteY13" fmla="*/ 47357 h 238349"/>
                  <a:gd name="connsiteX14" fmla="*/ 143358 w 289980"/>
                  <a:gd name="connsiteY14" fmla="*/ 71946 h 238349"/>
                  <a:gd name="connsiteX15" fmla="*/ 142447 w 289980"/>
                  <a:gd name="connsiteY15" fmla="*/ 73767 h 238349"/>
                  <a:gd name="connsiteX16" fmla="*/ 23145 w 289980"/>
                  <a:gd name="connsiteY16" fmla="*/ 12750 h 238349"/>
                  <a:gd name="connsiteX17" fmla="*/ 19502 w 289980"/>
                  <a:gd name="connsiteY17" fmla="*/ 12750 h 238349"/>
                  <a:gd name="connsiteX18" fmla="*/ 29520 w 289980"/>
                  <a:gd name="connsiteY18" fmla="*/ 84695 h 238349"/>
                  <a:gd name="connsiteX19" fmla="*/ 36805 w 289980"/>
                  <a:gd name="connsiteY19" fmla="*/ 91070 h 238349"/>
                  <a:gd name="connsiteX20" fmla="*/ 14038 w 289980"/>
                  <a:gd name="connsiteY20" fmla="*/ 84695 h 238349"/>
                  <a:gd name="connsiteX21" fmla="*/ 12216 w 289980"/>
                  <a:gd name="connsiteY21" fmla="*/ 85606 h 238349"/>
                  <a:gd name="connsiteX22" fmla="*/ 12216 w 289980"/>
                  <a:gd name="connsiteY22" fmla="*/ 92892 h 238349"/>
                  <a:gd name="connsiteX23" fmla="*/ 49555 w 289980"/>
                  <a:gd name="connsiteY23" fmla="*/ 142070 h 238349"/>
                  <a:gd name="connsiteX24" fmla="*/ 56841 w 289980"/>
                  <a:gd name="connsiteY24" fmla="*/ 144802 h 238349"/>
                  <a:gd name="connsiteX25" fmla="*/ 34073 w 289980"/>
                  <a:gd name="connsiteY25" fmla="*/ 143891 h 238349"/>
                  <a:gd name="connsiteX26" fmla="*/ 32252 w 289980"/>
                  <a:gd name="connsiteY26" fmla="*/ 145713 h 238349"/>
                  <a:gd name="connsiteX27" fmla="*/ 79608 w 289980"/>
                  <a:gd name="connsiteY27" fmla="*/ 185784 h 238349"/>
                  <a:gd name="connsiteX28" fmla="*/ 85983 w 289980"/>
                  <a:gd name="connsiteY28" fmla="*/ 186694 h 238349"/>
                  <a:gd name="connsiteX29" fmla="*/ 85983 w 289980"/>
                  <a:gd name="connsiteY29" fmla="*/ 186694 h 238349"/>
                  <a:gd name="connsiteX30" fmla="*/ 53198 w 289980"/>
                  <a:gd name="connsiteY30" fmla="*/ 203998 h 238349"/>
                  <a:gd name="connsiteX31" fmla="*/ 4020 w 289980"/>
                  <a:gd name="connsiteY31" fmla="*/ 210373 h 238349"/>
                  <a:gd name="connsiteX32" fmla="*/ 377 w 289980"/>
                  <a:gd name="connsiteY32" fmla="*/ 210373 h 238349"/>
                  <a:gd name="connsiteX33" fmla="*/ 1288 w 289980"/>
                  <a:gd name="connsiteY33" fmla="*/ 212194 h 238349"/>
                  <a:gd name="connsiteX34" fmla="*/ 11306 w 289980"/>
                  <a:gd name="connsiteY34" fmla="*/ 218569 h 238349"/>
                  <a:gd name="connsiteX35" fmla="*/ 44091 w 289980"/>
                  <a:gd name="connsiteY35" fmla="*/ 231319 h 238349"/>
                  <a:gd name="connsiteX36" fmla="*/ 214393 w 289980"/>
                  <a:gd name="connsiteY36" fmla="*/ 191248 h 238349"/>
                  <a:gd name="connsiteX37" fmla="*/ 261749 w 289980"/>
                  <a:gd name="connsiteY37" fmla="*/ 61017 h 238349"/>
                  <a:gd name="connsiteX38" fmla="*/ 265392 w 289980"/>
                  <a:gd name="connsiteY38" fmla="*/ 57374 h 238349"/>
                  <a:gd name="connsiteX39" fmla="*/ 288160 w 289980"/>
                  <a:gd name="connsiteY39" fmla="*/ 33696 h 238349"/>
                  <a:gd name="connsiteX40" fmla="*/ 289981 w 289980"/>
                  <a:gd name="connsiteY40" fmla="*/ 29143 h 238349"/>
                  <a:gd name="connsiteX41" fmla="*/ 289981 w 289980"/>
                  <a:gd name="connsiteY41" fmla="*/ 29143 h 238349"/>
                  <a:gd name="connsiteX42" fmla="*/ 289070 w 289980"/>
                  <a:gd name="connsiteY42" fmla="*/ 28232 h 238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89980" h="238349">
                    <a:moveTo>
                      <a:pt x="289070" y="28232"/>
                    </a:moveTo>
                    <a:cubicBezTo>
                      <a:pt x="279963" y="32785"/>
                      <a:pt x="269946" y="34607"/>
                      <a:pt x="259928" y="36428"/>
                    </a:cubicBezTo>
                    <a:cubicBezTo>
                      <a:pt x="264481" y="35517"/>
                      <a:pt x="271767" y="27321"/>
                      <a:pt x="274499" y="23678"/>
                    </a:cubicBezTo>
                    <a:cubicBezTo>
                      <a:pt x="279053" y="18214"/>
                      <a:pt x="282695" y="12750"/>
                      <a:pt x="284517" y="6375"/>
                    </a:cubicBezTo>
                    <a:cubicBezTo>
                      <a:pt x="284517" y="5464"/>
                      <a:pt x="284517" y="5464"/>
                      <a:pt x="284517" y="4554"/>
                    </a:cubicBezTo>
                    <a:cubicBezTo>
                      <a:pt x="283606" y="4554"/>
                      <a:pt x="283606" y="4554"/>
                      <a:pt x="282695" y="4554"/>
                    </a:cubicBezTo>
                    <a:cubicBezTo>
                      <a:pt x="271767" y="10928"/>
                      <a:pt x="259928" y="14571"/>
                      <a:pt x="248089" y="18214"/>
                    </a:cubicBezTo>
                    <a:cubicBezTo>
                      <a:pt x="247178" y="18214"/>
                      <a:pt x="246267" y="18214"/>
                      <a:pt x="245357" y="17303"/>
                    </a:cubicBezTo>
                    <a:cubicBezTo>
                      <a:pt x="244446" y="16393"/>
                      <a:pt x="243535" y="15482"/>
                      <a:pt x="242624" y="14571"/>
                    </a:cubicBezTo>
                    <a:cubicBezTo>
                      <a:pt x="237160" y="10018"/>
                      <a:pt x="231696" y="6375"/>
                      <a:pt x="226232" y="4554"/>
                    </a:cubicBezTo>
                    <a:cubicBezTo>
                      <a:pt x="218035" y="911"/>
                      <a:pt x="208928" y="0"/>
                      <a:pt x="200732" y="0"/>
                    </a:cubicBezTo>
                    <a:cubicBezTo>
                      <a:pt x="192536" y="911"/>
                      <a:pt x="183429" y="2732"/>
                      <a:pt x="176143" y="7286"/>
                    </a:cubicBezTo>
                    <a:cubicBezTo>
                      <a:pt x="168857" y="10928"/>
                      <a:pt x="161572" y="16393"/>
                      <a:pt x="156108" y="23678"/>
                    </a:cubicBezTo>
                    <a:cubicBezTo>
                      <a:pt x="150643" y="30964"/>
                      <a:pt x="146090" y="38250"/>
                      <a:pt x="144268" y="47357"/>
                    </a:cubicBezTo>
                    <a:cubicBezTo>
                      <a:pt x="142447" y="55553"/>
                      <a:pt x="142447" y="63749"/>
                      <a:pt x="143358" y="71946"/>
                    </a:cubicBezTo>
                    <a:cubicBezTo>
                      <a:pt x="143358" y="73767"/>
                      <a:pt x="143358" y="73767"/>
                      <a:pt x="142447" y="73767"/>
                    </a:cubicBezTo>
                    <a:cubicBezTo>
                      <a:pt x="95090" y="66481"/>
                      <a:pt x="55019" y="49178"/>
                      <a:pt x="23145" y="12750"/>
                    </a:cubicBezTo>
                    <a:cubicBezTo>
                      <a:pt x="21323" y="10928"/>
                      <a:pt x="21323" y="10928"/>
                      <a:pt x="19502" y="12750"/>
                    </a:cubicBezTo>
                    <a:cubicBezTo>
                      <a:pt x="5841" y="33696"/>
                      <a:pt x="12216" y="67392"/>
                      <a:pt x="29520" y="84695"/>
                    </a:cubicBezTo>
                    <a:cubicBezTo>
                      <a:pt x="32252" y="86517"/>
                      <a:pt x="34073" y="89249"/>
                      <a:pt x="36805" y="91070"/>
                    </a:cubicBezTo>
                    <a:cubicBezTo>
                      <a:pt x="35895" y="91070"/>
                      <a:pt x="24056" y="90160"/>
                      <a:pt x="14038" y="84695"/>
                    </a:cubicBezTo>
                    <a:cubicBezTo>
                      <a:pt x="12216" y="83785"/>
                      <a:pt x="12216" y="84695"/>
                      <a:pt x="12216" y="85606"/>
                    </a:cubicBezTo>
                    <a:cubicBezTo>
                      <a:pt x="12216" y="87428"/>
                      <a:pt x="12216" y="90160"/>
                      <a:pt x="12216" y="92892"/>
                    </a:cubicBezTo>
                    <a:cubicBezTo>
                      <a:pt x="14948" y="113838"/>
                      <a:pt x="29520" y="133873"/>
                      <a:pt x="49555" y="142070"/>
                    </a:cubicBezTo>
                    <a:cubicBezTo>
                      <a:pt x="52287" y="142980"/>
                      <a:pt x="55019" y="143891"/>
                      <a:pt x="56841" y="144802"/>
                    </a:cubicBezTo>
                    <a:cubicBezTo>
                      <a:pt x="52287" y="143891"/>
                      <a:pt x="47734" y="144802"/>
                      <a:pt x="34073" y="143891"/>
                    </a:cubicBezTo>
                    <a:cubicBezTo>
                      <a:pt x="32252" y="143891"/>
                      <a:pt x="31341" y="144802"/>
                      <a:pt x="32252" y="145713"/>
                    </a:cubicBezTo>
                    <a:cubicBezTo>
                      <a:pt x="42270" y="173034"/>
                      <a:pt x="63216" y="181230"/>
                      <a:pt x="79608" y="185784"/>
                    </a:cubicBezTo>
                    <a:cubicBezTo>
                      <a:pt x="81430" y="185784"/>
                      <a:pt x="84162" y="185784"/>
                      <a:pt x="85983" y="186694"/>
                    </a:cubicBezTo>
                    <a:cubicBezTo>
                      <a:pt x="85983" y="186694"/>
                      <a:pt x="85983" y="186694"/>
                      <a:pt x="85983" y="186694"/>
                    </a:cubicBezTo>
                    <a:cubicBezTo>
                      <a:pt x="80519" y="194891"/>
                      <a:pt x="62305" y="201266"/>
                      <a:pt x="53198" y="203998"/>
                    </a:cubicBezTo>
                    <a:cubicBezTo>
                      <a:pt x="37716" y="209462"/>
                      <a:pt x="20413" y="212194"/>
                      <a:pt x="4020" y="210373"/>
                    </a:cubicBezTo>
                    <a:cubicBezTo>
                      <a:pt x="1288" y="210373"/>
                      <a:pt x="377" y="210373"/>
                      <a:pt x="377" y="210373"/>
                    </a:cubicBezTo>
                    <a:cubicBezTo>
                      <a:pt x="-533" y="210373"/>
                      <a:pt x="377" y="211283"/>
                      <a:pt x="1288" y="212194"/>
                    </a:cubicBezTo>
                    <a:cubicBezTo>
                      <a:pt x="4931" y="214015"/>
                      <a:pt x="7663" y="216747"/>
                      <a:pt x="11306" y="218569"/>
                    </a:cubicBezTo>
                    <a:cubicBezTo>
                      <a:pt x="22234" y="224033"/>
                      <a:pt x="33163" y="228587"/>
                      <a:pt x="44091" y="231319"/>
                    </a:cubicBezTo>
                    <a:cubicBezTo>
                      <a:pt x="103287" y="247711"/>
                      <a:pt x="169768" y="235872"/>
                      <a:pt x="214393" y="191248"/>
                    </a:cubicBezTo>
                    <a:cubicBezTo>
                      <a:pt x="248999" y="156641"/>
                      <a:pt x="261749" y="108374"/>
                      <a:pt x="261749" y="61017"/>
                    </a:cubicBezTo>
                    <a:cubicBezTo>
                      <a:pt x="261749" y="59196"/>
                      <a:pt x="263571" y="58285"/>
                      <a:pt x="265392" y="57374"/>
                    </a:cubicBezTo>
                    <a:cubicBezTo>
                      <a:pt x="274499" y="50999"/>
                      <a:pt x="281785" y="42803"/>
                      <a:pt x="288160" y="33696"/>
                    </a:cubicBezTo>
                    <a:cubicBezTo>
                      <a:pt x="289981" y="31875"/>
                      <a:pt x="289981" y="30053"/>
                      <a:pt x="289981" y="29143"/>
                    </a:cubicBezTo>
                    <a:cubicBezTo>
                      <a:pt x="289981" y="29143"/>
                      <a:pt x="289981" y="29143"/>
                      <a:pt x="289981" y="29143"/>
                    </a:cubicBezTo>
                    <a:cubicBezTo>
                      <a:pt x="289981" y="27321"/>
                      <a:pt x="289981" y="28232"/>
                      <a:pt x="289070" y="28232"/>
                    </a:cubicBezTo>
                    <a:close/>
                  </a:path>
                </a:pathLst>
              </a:custGeom>
              <a:gradFill>
                <a:gsLst>
                  <a:gs pos="9000">
                    <a:srgbClr val="FB927D"/>
                  </a:gs>
                  <a:gs pos="98000">
                    <a:srgbClr val="EF4A3D"/>
                  </a:gs>
                </a:gsLst>
                <a:lin ang="8100000" scaled="1"/>
              </a:gra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4C14230C-B631-44B1-98FE-A9E99BE3AA75}"/>
                  </a:ext>
                </a:extLst>
              </p:cNvPr>
              <p:cNvSpPr/>
              <p:nvPr/>
            </p:nvSpPr>
            <p:spPr>
              <a:xfrm>
                <a:off x="2381430" y="12491351"/>
                <a:ext cx="11344" cy="9107"/>
              </a:xfrm>
              <a:custGeom>
                <a:avLst/>
                <a:gdLst>
                  <a:gd name="connsiteX0" fmla="*/ 0 w 11344"/>
                  <a:gd name="connsiteY0" fmla="*/ 0 h 9107"/>
                  <a:gd name="connsiteX1" fmla="*/ 0 w 11344"/>
                  <a:gd name="connsiteY1" fmla="*/ 0 h 9107"/>
                  <a:gd name="connsiteX2" fmla="*/ 0 w 11344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4" h="9107">
                    <a:moveTo>
                      <a:pt x="0" y="0"/>
                    </a:moveTo>
                    <a:cubicBezTo>
                      <a:pt x="24589" y="0"/>
                      <a:pt x="1821" y="0"/>
                      <a:pt x="0" y="0"/>
                    </a:cubicBezTo>
                    <a:cubicBezTo>
                      <a:pt x="3643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B47E1C2F-554B-448B-A452-2E6D66EEFC24}"/>
                  </a:ext>
                </a:extLst>
              </p:cNvPr>
              <p:cNvSpPr/>
              <p:nvPr/>
            </p:nvSpPr>
            <p:spPr>
              <a:xfrm>
                <a:off x="2379406" y="12491351"/>
                <a:ext cx="2023" cy="9107"/>
              </a:xfrm>
              <a:custGeom>
                <a:avLst/>
                <a:gdLst>
                  <a:gd name="connsiteX0" fmla="*/ 2024 w 2023"/>
                  <a:gd name="connsiteY0" fmla="*/ 0 h 9107"/>
                  <a:gd name="connsiteX1" fmla="*/ 2024 w 2023"/>
                  <a:gd name="connsiteY1" fmla="*/ 0 h 9107"/>
                  <a:gd name="connsiteX2" fmla="*/ 2024 w 2023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23" h="9107">
                    <a:moveTo>
                      <a:pt x="2024" y="0"/>
                    </a:moveTo>
                    <a:cubicBezTo>
                      <a:pt x="2024" y="0"/>
                      <a:pt x="-2530" y="0"/>
                      <a:pt x="2024" y="0"/>
                    </a:cubicBezTo>
                    <a:cubicBezTo>
                      <a:pt x="2024" y="0"/>
                      <a:pt x="1113" y="0"/>
                      <a:pt x="2024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874DE2F9-CB8D-4813-8B17-681B60813395}"/>
                  </a:ext>
                </a:extLst>
              </p:cNvPr>
              <p:cNvSpPr/>
              <p:nvPr/>
            </p:nvSpPr>
            <p:spPr>
              <a:xfrm>
                <a:off x="2391448" y="12491351"/>
                <a:ext cx="2428" cy="9107"/>
              </a:xfrm>
              <a:custGeom>
                <a:avLst/>
                <a:gdLst>
                  <a:gd name="connsiteX0" fmla="*/ 0 w 2428"/>
                  <a:gd name="connsiteY0" fmla="*/ 0 h 9107"/>
                  <a:gd name="connsiteX1" fmla="*/ 0 w 2428"/>
                  <a:gd name="connsiteY1" fmla="*/ 0 h 9107"/>
                  <a:gd name="connsiteX2" fmla="*/ 0 w 2428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28" h="9107">
                    <a:moveTo>
                      <a:pt x="0" y="0"/>
                    </a:moveTo>
                    <a:cubicBezTo>
                      <a:pt x="0" y="0"/>
                      <a:pt x="5464" y="0"/>
                      <a:pt x="0" y="0"/>
                    </a:cubicBezTo>
                    <a:cubicBezTo>
                      <a:pt x="0" y="0"/>
                      <a:pt x="911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852B33C7-4AFA-4589-A9B5-7BF2F26C1045}"/>
                  </a:ext>
                </a:extLst>
              </p:cNvPr>
              <p:cNvSpPr/>
              <p:nvPr/>
            </p:nvSpPr>
            <p:spPr>
              <a:xfrm>
                <a:off x="2493447" y="12253657"/>
                <a:ext cx="910" cy="9107"/>
              </a:xfrm>
              <a:custGeom>
                <a:avLst/>
                <a:gdLst>
                  <a:gd name="connsiteX0" fmla="*/ 911 w 910"/>
                  <a:gd name="connsiteY0" fmla="*/ 0 h 9107"/>
                  <a:gd name="connsiteX1" fmla="*/ 0 w 910"/>
                  <a:gd name="connsiteY1" fmla="*/ 0 h 9107"/>
                  <a:gd name="connsiteX2" fmla="*/ 911 w 910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0" h="9107">
                    <a:moveTo>
                      <a:pt x="911" y="0"/>
                    </a:moveTo>
                    <a:cubicBezTo>
                      <a:pt x="91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911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7EF94339-D2D0-462C-B32A-DBE495C12ACC}"/>
              </a:ext>
            </a:extLst>
          </p:cNvPr>
          <p:cNvSpPr/>
          <p:nvPr/>
        </p:nvSpPr>
        <p:spPr>
          <a:xfrm rot="2700000">
            <a:off x="8545101" y="2065439"/>
            <a:ext cx="465163" cy="465163"/>
          </a:xfrm>
          <a:custGeom>
            <a:avLst/>
            <a:gdLst>
              <a:gd name="connsiteX0" fmla="*/ 0 w 2000250"/>
              <a:gd name="connsiteY0" fmla="*/ 584777 h 2000251"/>
              <a:gd name="connsiteX1" fmla="*/ 0 w 2000250"/>
              <a:gd name="connsiteY1" fmla="*/ 0 h 2000251"/>
              <a:gd name="connsiteX2" fmla="*/ 1412491 w 2000250"/>
              <a:gd name="connsiteY2" fmla="*/ 0 h 2000251"/>
              <a:gd name="connsiteX3" fmla="*/ 1997266 w 2000250"/>
              <a:gd name="connsiteY3" fmla="*/ 0 h 2000251"/>
              <a:gd name="connsiteX4" fmla="*/ 2000250 w 2000250"/>
              <a:gd name="connsiteY4" fmla="*/ 0 h 2000251"/>
              <a:gd name="connsiteX5" fmla="*/ 2000250 w 2000250"/>
              <a:gd name="connsiteY5" fmla="*/ 584777 h 2000251"/>
              <a:gd name="connsiteX6" fmla="*/ 1997266 w 2000250"/>
              <a:gd name="connsiteY6" fmla="*/ 584777 h 2000251"/>
              <a:gd name="connsiteX7" fmla="*/ 1997266 w 2000250"/>
              <a:gd name="connsiteY7" fmla="*/ 2000251 h 2000251"/>
              <a:gd name="connsiteX8" fmla="*/ 1412491 w 2000250"/>
              <a:gd name="connsiteY8" fmla="*/ 2000251 h 2000251"/>
              <a:gd name="connsiteX9" fmla="*/ 1412491 w 2000250"/>
              <a:gd name="connsiteY9" fmla="*/ 584777 h 2000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0250" h="2000251">
                <a:moveTo>
                  <a:pt x="0" y="584777"/>
                </a:moveTo>
                <a:lnTo>
                  <a:pt x="0" y="0"/>
                </a:lnTo>
                <a:lnTo>
                  <a:pt x="1412491" y="0"/>
                </a:lnTo>
                <a:lnTo>
                  <a:pt x="1997266" y="0"/>
                </a:lnTo>
                <a:lnTo>
                  <a:pt x="2000250" y="0"/>
                </a:lnTo>
                <a:lnTo>
                  <a:pt x="2000250" y="584777"/>
                </a:lnTo>
                <a:lnTo>
                  <a:pt x="1997266" y="584777"/>
                </a:lnTo>
                <a:lnTo>
                  <a:pt x="1997266" y="2000251"/>
                </a:lnTo>
                <a:lnTo>
                  <a:pt x="1412491" y="2000251"/>
                </a:lnTo>
                <a:lnTo>
                  <a:pt x="1412491" y="584777"/>
                </a:lnTo>
                <a:close/>
              </a:path>
            </a:pathLst>
          </a:custGeom>
          <a:solidFill>
            <a:srgbClr val="E4E4F0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AA90FA4C-692E-459D-B615-E9DE5B6A03F6}"/>
              </a:ext>
            </a:extLst>
          </p:cNvPr>
          <p:cNvSpPr/>
          <p:nvPr/>
        </p:nvSpPr>
        <p:spPr>
          <a:xfrm rot="2700000">
            <a:off x="9002432" y="2065439"/>
            <a:ext cx="465163" cy="465163"/>
          </a:xfrm>
          <a:custGeom>
            <a:avLst/>
            <a:gdLst>
              <a:gd name="connsiteX0" fmla="*/ 0 w 2000250"/>
              <a:gd name="connsiteY0" fmla="*/ 584777 h 2000251"/>
              <a:gd name="connsiteX1" fmla="*/ 0 w 2000250"/>
              <a:gd name="connsiteY1" fmla="*/ 0 h 2000251"/>
              <a:gd name="connsiteX2" fmla="*/ 1412491 w 2000250"/>
              <a:gd name="connsiteY2" fmla="*/ 0 h 2000251"/>
              <a:gd name="connsiteX3" fmla="*/ 1997266 w 2000250"/>
              <a:gd name="connsiteY3" fmla="*/ 0 h 2000251"/>
              <a:gd name="connsiteX4" fmla="*/ 2000250 w 2000250"/>
              <a:gd name="connsiteY4" fmla="*/ 0 h 2000251"/>
              <a:gd name="connsiteX5" fmla="*/ 2000250 w 2000250"/>
              <a:gd name="connsiteY5" fmla="*/ 584777 h 2000251"/>
              <a:gd name="connsiteX6" fmla="*/ 1997266 w 2000250"/>
              <a:gd name="connsiteY6" fmla="*/ 584777 h 2000251"/>
              <a:gd name="connsiteX7" fmla="*/ 1997266 w 2000250"/>
              <a:gd name="connsiteY7" fmla="*/ 2000251 h 2000251"/>
              <a:gd name="connsiteX8" fmla="*/ 1412491 w 2000250"/>
              <a:gd name="connsiteY8" fmla="*/ 2000251 h 2000251"/>
              <a:gd name="connsiteX9" fmla="*/ 1412491 w 2000250"/>
              <a:gd name="connsiteY9" fmla="*/ 584777 h 2000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0250" h="2000251">
                <a:moveTo>
                  <a:pt x="0" y="584777"/>
                </a:moveTo>
                <a:lnTo>
                  <a:pt x="0" y="0"/>
                </a:lnTo>
                <a:lnTo>
                  <a:pt x="1412491" y="0"/>
                </a:lnTo>
                <a:lnTo>
                  <a:pt x="1997266" y="0"/>
                </a:lnTo>
                <a:lnTo>
                  <a:pt x="2000250" y="0"/>
                </a:lnTo>
                <a:lnTo>
                  <a:pt x="2000250" y="584777"/>
                </a:lnTo>
                <a:lnTo>
                  <a:pt x="1997266" y="584777"/>
                </a:lnTo>
                <a:lnTo>
                  <a:pt x="1997266" y="2000251"/>
                </a:lnTo>
                <a:lnTo>
                  <a:pt x="1412491" y="2000251"/>
                </a:lnTo>
                <a:lnTo>
                  <a:pt x="1412491" y="584777"/>
                </a:lnTo>
                <a:close/>
              </a:path>
            </a:pathLst>
          </a:custGeom>
          <a:solidFill>
            <a:srgbClr val="E4E4F0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1E3BC088-9C07-4600-8F48-4E8618A68534}"/>
              </a:ext>
            </a:extLst>
          </p:cNvPr>
          <p:cNvSpPr/>
          <p:nvPr/>
        </p:nvSpPr>
        <p:spPr>
          <a:xfrm rot="2700000">
            <a:off x="9510470" y="2065439"/>
            <a:ext cx="465163" cy="465163"/>
          </a:xfrm>
          <a:custGeom>
            <a:avLst/>
            <a:gdLst>
              <a:gd name="connsiteX0" fmla="*/ 0 w 2000250"/>
              <a:gd name="connsiteY0" fmla="*/ 584777 h 2000251"/>
              <a:gd name="connsiteX1" fmla="*/ 0 w 2000250"/>
              <a:gd name="connsiteY1" fmla="*/ 0 h 2000251"/>
              <a:gd name="connsiteX2" fmla="*/ 1412491 w 2000250"/>
              <a:gd name="connsiteY2" fmla="*/ 0 h 2000251"/>
              <a:gd name="connsiteX3" fmla="*/ 1997266 w 2000250"/>
              <a:gd name="connsiteY3" fmla="*/ 0 h 2000251"/>
              <a:gd name="connsiteX4" fmla="*/ 2000250 w 2000250"/>
              <a:gd name="connsiteY4" fmla="*/ 0 h 2000251"/>
              <a:gd name="connsiteX5" fmla="*/ 2000250 w 2000250"/>
              <a:gd name="connsiteY5" fmla="*/ 584777 h 2000251"/>
              <a:gd name="connsiteX6" fmla="*/ 1997266 w 2000250"/>
              <a:gd name="connsiteY6" fmla="*/ 584777 h 2000251"/>
              <a:gd name="connsiteX7" fmla="*/ 1997266 w 2000250"/>
              <a:gd name="connsiteY7" fmla="*/ 2000251 h 2000251"/>
              <a:gd name="connsiteX8" fmla="*/ 1412491 w 2000250"/>
              <a:gd name="connsiteY8" fmla="*/ 2000251 h 2000251"/>
              <a:gd name="connsiteX9" fmla="*/ 1412491 w 2000250"/>
              <a:gd name="connsiteY9" fmla="*/ 584777 h 2000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0250" h="2000251">
                <a:moveTo>
                  <a:pt x="0" y="584777"/>
                </a:moveTo>
                <a:lnTo>
                  <a:pt x="0" y="0"/>
                </a:lnTo>
                <a:lnTo>
                  <a:pt x="1412491" y="0"/>
                </a:lnTo>
                <a:lnTo>
                  <a:pt x="1997266" y="0"/>
                </a:lnTo>
                <a:lnTo>
                  <a:pt x="2000250" y="0"/>
                </a:lnTo>
                <a:lnTo>
                  <a:pt x="2000250" y="584777"/>
                </a:lnTo>
                <a:lnTo>
                  <a:pt x="1997266" y="584777"/>
                </a:lnTo>
                <a:lnTo>
                  <a:pt x="1997266" y="2000251"/>
                </a:lnTo>
                <a:lnTo>
                  <a:pt x="1412491" y="2000251"/>
                </a:lnTo>
                <a:lnTo>
                  <a:pt x="1412491" y="584777"/>
                </a:lnTo>
                <a:close/>
              </a:path>
            </a:pathLst>
          </a:custGeom>
          <a:solidFill>
            <a:srgbClr val="E4E4F0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9906C354-F933-4D1C-A313-1DF76AC2C355}"/>
              </a:ext>
            </a:extLst>
          </p:cNvPr>
          <p:cNvSpPr/>
          <p:nvPr/>
        </p:nvSpPr>
        <p:spPr>
          <a:xfrm rot="2700000">
            <a:off x="3231998" y="5053101"/>
            <a:ext cx="873980" cy="873980"/>
          </a:xfrm>
          <a:custGeom>
            <a:avLst/>
            <a:gdLst>
              <a:gd name="connsiteX0" fmla="*/ 0 w 2000250"/>
              <a:gd name="connsiteY0" fmla="*/ 584777 h 2000251"/>
              <a:gd name="connsiteX1" fmla="*/ 0 w 2000250"/>
              <a:gd name="connsiteY1" fmla="*/ 0 h 2000251"/>
              <a:gd name="connsiteX2" fmla="*/ 1412491 w 2000250"/>
              <a:gd name="connsiteY2" fmla="*/ 0 h 2000251"/>
              <a:gd name="connsiteX3" fmla="*/ 1997266 w 2000250"/>
              <a:gd name="connsiteY3" fmla="*/ 0 h 2000251"/>
              <a:gd name="connsiteX4" fmla="*/ 2000250 w 2000250"/>
              <a:gd name="connsiteY4" fmla="*/ 0 h 2000251"/>
              <a:gd name="connsiteX5" fmla="*/ 2000250 w 2000250"/>
              <a:gd name="connsiteY5" fmla="*/ 584777 h 2000251"/>
              <a:gd name="connsiteX6" fmla="*/ 1997266 w 2000250"/>
              <a:gd name="connsiteY6" fmla="*/ 584777 h 2000251"/>
              <a:gd name="connsiteX7" fmla="*/ 1997266 w 2000250"/>
              <a:gd name="connsiteY7" fmla="*/ 2000251 h 2000251"/>
              <a:gd name="connsiteX8" fmla="*/ 1412491 w 2000250"/>
              <a:gd name="connsiteY8" fmla="*/ 2000251 h 2000251"/>
              <a:gd name="connsiteX9" fmla="*/ 1412491 w 2000250"/>
              <a:gd name="connsiteY9" fmla="*/ 584777 h 2000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0250" h="2000251">
                <a:moveTo>
                  <a:pt x="0" y="584777"/>
                </a:moveTo>
                <a:lnTo>
                  <a:pt x="0" y="0"/>
                </a:lnTo>
                <a:lnTo>
                  <a:pt x="1412491" y="0"/>
                </a:lnTo>
                <a:lnTo>
                  <a:pt x="1997266" y="0"/>
                </a:lnTo>
                <a:lnTo>
                  <a:pt x="2000250" y="0"/>
                </a:lnTo>
                <a:lnTo>
                  <a:pt x="2000250" y="584777"/>
                </a:lnTo>
                <a:lnTo>
                  <a:pt x="1997266" y="584777"/>
                </a:lnTo>
                <a:lnTo>
                  <a:pt x="1997266" y="2000251"/>
                </a:lnTo>
                <a:lnTo>
                  <a:pt x="1412491" y="2000251"/>
                </a:lnTo>
                <a:lnTo>
                  <a:pt x="1412491" y="584777"/>
                </a:lnTo>
                <a:close/>
              </a:path>
            </a:pathLst>
          </a:custGeom>
          <a:gradFill>
            <a:gsLst>
              <a:gs pos="9000">
                <a:srgbClr val="FB927D"/>
              </a:gs>
              <a:gs pos="98000">
                <a:srgbClr val="EF4A3D"/>
              </a:gs>
            </a:gsLst>
            <a:lin ang="8100000" scaled="1"/>
          </a:gra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33D4FE02-2E41-4800-9021-D460F9334591}"/>
              </a:ext>
            </a:extLst>
          </p:cNvPr>
          <p:cNvSpPr/>
          <p:nvPr/>
        </p:nvSpPr>
        <p:spPr>
          <a:xfrm>
            <a:off x="365120" y="553210"/>
            <a:ext cx="368861" cy="368861"/>
          </a:xfrm>
          <a:prstGeom prst="rect">
            <a:avLst/>
          </a:prstGeom>
          <a:solidFill>
            <a:srgbClr val="E4E4F0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84680721-8639-4270-99C5-8837C1C37675}"/>
              </a:ext>
            </a:extLst>
          </p:cNvPr>
          <p:cNvSpPr/>
          <p:nvPr/>
        </p:nvSpPr>
        <p:spPr>
          <a:xfrm>
            <a:off x="737284" y="922071"/>
            <a:ext cx="784225" cy="784225"/>
          </a:xfrm>
          <a:prstGeom prst="rect">
            <a:avLst/>
          </a:prstGeom>
          <a:gradFill flip="none" rotWithShape="1">
            <a:gsLst>
              <a:gs pos="9000">
                <a:srgbClr val="FB927D"/>
              </a:gs>
              <a:gs pos="98000">
                <a:srgbClr val="EF4A3D"/>
              </a:gs>
            </a:gsLst>
            <a:lin ang="8100000" scaled="1"/>
            <a:tileRect/>
          </a:gra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AC4EB81-23B8-411C-B65F-E8D937DF3940}"/>
              </a:ext>
            </a:extLst>
          </p:cNvPr>
          <p:cNvSpPr txBox="1"/>
          <p:nvPr/>
        </p:nvSpPr>
        <p:spPr>
          <a:xfrm>
            <a:off x="5292735" y="249847"/>
            <a:ext cx="16065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spc="300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</a:rPr>
              <a:t>YOUR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0BCF11D-226B-40D0-99B3-95003F97E18D}"/>
              </a:ext>
            </a:extLst>
          </p:cNvPr>
          <p:cNvSpPr txBox="1"/>
          <p:nvPr/>
        </p:nvSpPr>
        <p:spPr>
          <a:xfrm>
            <a:off x="5294338" y="626070"/>
            <a:ext cx="16033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spc="300" dirty="0">
                <a:gradFill>
                  <a:gsLst>
                    <a:gs pos="100000">
                      <a:srgbClr val="EF4A3D"/>
                    </a:gs>
                    <a:gs pos="0">
                      <a:srgbClr val="FB927D"/>
                    </a:gs>
                  </a:gsLst>
                  <a:path path="circle">
                    <a:fillToRect l="100000" b="100000"/>
                  </a:path>
                </a:gradFill>
                <a:effectLst>
                  <a:outerShdw blurRad="508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2EBCA0E0-F441-4DF2-B650-F3BC0C81A686}"/>
              </a:ext>
            </a:extLst>
          </p:cNvPr>
          <p:cNvSpPr txBox="1"/>
          <p:nvPr/>
        </p:nvSpPr>
        <p:spPr>
          <a:xfrm>
            <a:off x="5697785" y="2637635"/>
            <a:ext cx="624382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600" dirty="0">
                <a:ln w="19050">
                  <a:noFill/>
                </a:ln>
                <a:gradFill flip="none" rotWithShape="1">
                  <a:gsLst>
                    <a:gs pos="100000">
                      <a:srgbClr val="EF4A3D"/>
                    </a:gs>
                    <a:gs pos="0">
                      <a:srgbClr val="FB927D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outerShdw blurRad="508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Futura XBlk BT" panose="020B0903020204020204" pitchFamily="34" charset="0"/>
              </a:rPr>
              <a:t>CREATIVE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098731A-991D-468B-87CC-F230F6EA21A6}"/>
              </a:ext>
            </a:extLst>
          </p:cNvPr>
          <p:cNvSpPr txBox="1"/>
          <p:nvPr/>
        </p:nvSpPr>
        <p:spPr>
          <a:xfrm>
            <a:off x="8437702" y="3970025"/>
            <a:ext cx="35039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spc="1200" dirty="0">
                <a:ln w="25400">
                  <a:solidFill>
                    <a:schemeClr val="tx2">
                      <a:lumMod val="75000"/>
                    </a:schemeClr>
                  </a:solidFill>
                </a:ln>
                <a:noFill/>
                <a:effectLst>
                  <a:outerShdw blurRad="508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Futura XBlk BT" panose="020B0903020204020204" pitchFamily="34" charset="0"/>
              </a:rPr>
              <a:t>DESIGN.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210E752-85C0-4504-944D-4EFA635BF127}"/>
              </a:ext>
            </a:extLst>
          </p:cNvPr>
          <p:cNvSpPr txBox="1"/>
          <p:nvPr/>
        </p:nvSpPr>
        <p:spPr>
          <a:xfrm>
            <a:off x="5209142" y="4589691"/>
            <a:ext cx="67324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Lorem ipsum dolor sit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amet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,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consectetuer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adipiscing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elit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, sed diam </a:t>
            </a:r>
          </a:p>
          <a:p>
            <a:pPr algn="r"/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nonummy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nibh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euismod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tincidunt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ut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laoreet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dolore magna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aliquam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erat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volutpat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. Ut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wisi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enim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ad minim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veniam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,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quis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nostrud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exerci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tation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ullamcorper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suscipit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lobortis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nisl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ut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aliquip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ex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ea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commodo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consequat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. </a:t>
            </a:r>
          </a:p>
          <a:p>
            <a:pPr algn="r"/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Duis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autem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vel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eum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iriure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dolor in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hendrerit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in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vulputate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velit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esse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.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58E2C3C5-CCEA-4953-A3BB-CC14F4638133}"/>
              </a:ext>
            </a:extLst>
          </p:cNvPr>
          <p:cNvGrpSpPr/>
          <p:nvPr/>
        </p:nvGrpSpPr>
        <p:grpSpPr>
          <a:xfrm>
            <a:off x="10071971" y="6108087"/>
            <a:ext cx="1748258" cy="464917"/>
            <a:chOff x="2486818" y="5355994"/>
            <a:chExt cx="1309657" cy="376045"/>
          </a:xfrm>
          <a:effectLst>
            <a:outerShdw blurRad="38100" dist="38100" dir="5400000" sx="99000" sy="99000" algn="t" rotWithShape="0">
              <a:prstClr val="black">
                <a:alpha val="30000"/>
              </a:prstClr>
            </a:outerShdw>
          </a:effectLst>
        </p:grpSpPr>
        <p:sp>
          <p:nvSpPr>
            <p:cNvPr id="69" name="Rectangle: Rounded Corners 68">
              <a:extLst>
                <a:ext uri="{FF2B5EF4-FFF2-40B4-BE49-F238E27FC236}">
                  <a16:creationId xmlns:a16="http://schemas.microsoft.com/office/drawing/2014/main" id="{BF01D1F9-D744-4C60-978A-CFCC49D692AC}"/>
                </a:ext>
              </a:extLst>
            </p:cNvPr>
            <p:cNvSpPr/>
            <p:nvPr/>
          </p:nvSpPr>
          <p:spPr>
            <a:xfrm>
              <a:off x="2486818" y="5355994"/>
              <a:ext cx="1309657" cy="376045"/>
            </a:xfrm>
            <a:prstGeom prst="roundRect">
              <a:avLst>
                <a:gd name="adj" fmla="val 50000"/>
              </a:avLst>
            </a:prstGeom>
            <a:gradFill>
              <a:gsLst>
                <a:gs pos="9000">
                  <a:srgbClr val="FB927D"/>
                </a:gs>
                <a:gs pos="98000">
                  <a:srgbClr val="EF4A3D"/>
                </a:gs>
              </a:gsLst>
              <a:lin ang="81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106B6A63-415F-47E0-9EAC-02A6DA7CB028}"/>
                </a:ext>
              </a:extLst>
            </p:cNvPr>
            <p:cNvSpPr/>
            <p:nvPr/>
          </p:nvSpPr>
          <p:spPr>
            <a:xfrm>
              <a:off x="2534641" y="5390234"/>
              <a:ext cx="1214008" cy="307564"/>
            </a:xfrm>
            <a:prstGeom prst="roundRect">
              <a:avLst>
                <a:gd name="adj" fmla="val 50000"/>
              </a:avLst>
            </a:prstGeom>
            <a:noFill/>
            <a:ln w="15875">
              <a:solidFill>
                <a:srgbClr val="E4E4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n>
                  <a:solidFill>
                    <a:schemeClr val="accent1">
                      <a:shade val="50000"/>
                    </a:schemeClr>
                  </a:solidFill>
                </a:ln>
                <a:noFill/>
              </a:endParaRPr>
            </a:p>
          </p:txBody>
        </p:sp>
      </p:grpSp>
      <p:sp>
        <p:nvSpPr>
          <p:cNvPr id="71" name="TextBox 70">
            <a:extLst>
              <a:ext uri="{FF2B5EF4-FFF2-40B4-BE49-F238E27FC236}">
                <a16:creationId xmlns:a16="http://schemas.microsoft.com/office/drawing/2014/main" id="{F9E7945F-D6B9-4822-96F7-DCD808867DBF}"/>
              </a:ext>
            </a:extLst>
          </p:cNvPr>
          <p:cNvSpPr txBox="1"/>
          <p:nvPr/>
        </p:nvSpPr>
        <p:spPr>
          <a:xfrm>
            <a:off x="10217737" y="6179854"/>
            <a:ext cx="15167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 w="19050">
                  <a:noFill/>
                </a:ln>
                <a:solidFill>
                  <a:srgbClr val="E4E4F0"/>
                </a:solidFill>
                <a:effectLst>
                  <a:outerShdw blurRad="101600" dist="381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Futura XBlk BT" panose="020B0903020204020204" pitchFamily="34" charset="0"/>
              </a:rPr>
              <a:t>LINK IN BIO</a:t>
            </a:r>
          </a:p>
        </p:txBody>
      </p:sp>
    </p:spTree>
    <p:extLst>
      <p:ext uri="{BB962C8B-B14F-4D97-AF65-F5344CB8AC3E}">
        <p14:creationId xmlns:p14="http://schemas.microsoft.com/office/powerpoint/2010/main" val="1089397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1.85185E-6 L -2.70833E-6 0.14977 " pathEditMode="relative" rAng="0" ptsTypes="AA">
                                      <p:cBhvr>
                                        <p:cTn id="6" dur="4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47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8" dur="4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5" presetClass="pat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08333E-6 -4.44444E-6 L 0.05989 -0.00694 " pathEditMode="relative" rAng="0" ptsTypes="AA">
                                      <p:cBhvr>
                                        <p:cTn id="14" dur="3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-34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45833E-6 0 L -0.04739 -0.00694 " pathEditMode="relative" rAng="0" ptsTypes="AA">
                                      <p:cBhvr>
                                        <p:cTn id="20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70" y="-347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62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2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2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62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108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62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2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2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62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62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2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2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62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10" fill="hold"/>
                                        <p:tgtEl>
                                          <p:spTgt spid="5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45" dur="750" fill="hold"/>
                                        <p:tgtEl>
                                          <p:spTgt spid="5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63" presetClass="path" presetSubtype="0" accel="50000" decel="50000" autoRev="1" fill="hold" grpId="3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1.45833E-6 -3.7037E-6 L 0.04831 -3.7037E-6 " pathEditMode="relative" rAng="0" ptsTypes="AA">
                                      <p:cBhvr>
                                        <p:cTn id="47" dur="18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10" fill="hold"/>
                                        <p:tgtEl>
                                          <p:spTgt spid="5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4" dur="750" fill="hold"/>
                                        <p:tgtEl>
                                          <p:spTgt spid="5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63" presetClass="path" presetSubtype="0" accel="50000" decel="50000" autoRev="1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875E-6 -3.7037E-6 L 0.04831 -3.7037E-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10" fill="hold"/>
                                        <p:tgtEl>
                                          <p:spTgt spid="4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63" dur="750" fill="hold"/>
                                        <p:tgtEl>
                                          <p:spTgt spid="4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63" presetClass="path" presetSubtype="0" accel="50000" decel="50000" autoRev="1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875E-6 -3.7037E-6 L 0.04831 -3.7037E-6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10" fill="hold"/>
                                        <p:tgtEl>
                                          <p:spTgt spid="5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2" dur="750" fill="hold"/>
                                        <p:tgtEl>
                                          <p:spTgt spid="5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63" presetClass="path" presetSubtype="0" accel="1600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1.45833E-6 -2.96296E-6 L 0.04831 -2.96296E-6 " pathEditMode="relative" rAng="0" ptsTypes="AA">
                                      <p:cBhvr>
                                        <p:cTn id="74" dur="40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9" dur="10" fill="hold"/>
                                        <p:tgtEl>
                                          <p:spTgt spid="5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81" dur="750" fill="hold"/>
                                        <p:tgtEl>
                                          <p:spTgt spid="5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3" presetClass="path" presetSubtype="0" accel="50000" decel="5000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875E-6 3.33333E-6 L 0.04831 3.33333E-6 " pathEditMode="relative" rAng="0" ptsTypes="AA">
                                      <p:cBhvr>
                                        <p:cTn id="83" dur="39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8" dur="10" fill="hold"/>
                                        <p:tgtEl>
                                          <p:spTgt spid="5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90" dur="750" fill="hold"/>
                                        <p:tgtEl>
                                          <p:spTgt spid="5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63" presetClass="path" presetSubtype="0" accel="50000" decel="5000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08333E-6 2.59259E-6 L 0.04831 2.59259E-6 " pathEditMode="relative" rAng="0" ptsTypes="AA">
                                      <p:cBhvr>
                                        <p:cTn id="92" dur="4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6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6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55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6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6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54167E-6 -2.22222E-6 L 0.0599 -0.00694 " pathEditMode="relative" rAng="0" ptsTypes="AA">
                                      <p:cBhvr>
                                        <p:cTn id="107" dur="3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-347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5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6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6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6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6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625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5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0" dur="10" fill="hold"/>
                                        <p:tgtEl>
                                          <p:spTgt spid="6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6" presetClass="emp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32" dur="750" fill="hold"/>
                                        <p:tgtEl>
                                          <p:spTgt spid="6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1" grpId="1" animBg="1"/>
      <p:bldP spid="30" grpId="0" animBg="1"/>
      <p:bldP spid="30" grpId="1" animBg="1"/>
      <p:bldP spid="32" grpId="0" animBg="1"/>
      <p:bldP spid="32" grpId="1" animBg="1"/>
      <p:bldP spid="34" grpId="0" animBg="1"/>
      <p:bldP spid="34" grpId="1" animBg="1"/>
      <p:bldP spid="49" grpId="0" animBg="1"/>
      <p:bldP spid="49" grpId="1" animBg="1"/>
      <p:bldP spid="49" grpId="2" animBg="1"/>
      <p:bldP spid="49" grpId="3" animBg="1"/>
      <p:bldP spid="50" grpId="0" animBg="1"/>
      <p:bldP spid="50" grpId="1" animBg="1"/>
      <p:bldP spid="50" grpId="2" animBg="1"/>
      <p:bldP spid="50" grpId="3" animBg="1"/>
      <p:bldP spid="51" grpId="0" animBg="1"/>
      <p:bldP spid="51" grpId="1" animBg="1"/>
      <p:bldP spid="51" grpId="2" animBg="1"/>
      <p:bldP spid="51" grpId="3" animBg="1"/>
      <p:bldP spid="52" grpId="0" animBg="1"/>
      <p:bldP spid="52" grpId="1" animBg="1"/>
      <p:bldP spid="52" grpId="2" animBg="1"/>
      <p:bldP spid="52" grpId="3" animBg="1"/>
      <p:bldP spid="53" grpId="0" animBg="1"/>
      <p:bldP spid="53" grpId="1" animBg="1"/>
      <p:bldP spid="53" grpId="2" animBg="1"/>
      <p:bldP spid="53" grpId="3" animBg="1"/>
      <p:bldP spid="54" grpId="0" animBg="1"/>
      <p:bldP spid="54" grpId="1" animBg="1"/>
      <p:bldP spid="54" grpId="2" animBg="1"/>
      <p:bldP spid="54" grpId="3" animBg="1"/>
      <p:bldP spid="56" grpId="0"/>
      <p:bldP spid="57" grpId="0"/>
      <p:bldP spid="55" grpId="0"/>
      <p:bldP spid="58" grpId="0"/>
      <p:bldP spid="59" grpId="0"/>
      <p:bldP spid="7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arallelogram 29">
            <a:extLst>
              <a:ext uri="{FF2B5EF4-FFF2-40B4-BE49-F238E27FC236}">
                <a16:creationId xmlns:a16="http://schemas.microsoft.com/office/drawing/2014/main" id="{1847FF59-ED8B-42A6-85E5-9C85A8FB1F3B}"/>
              </a:ext>
            </a:extLst>
          </p:cNvPr>
          <p:cNvSpPr/>
          <p:nvPr/>
        </p:nvSpPr>
        <p:spPr>
          <a:xfrm>
            <a:off x="6496479" y="-475488"/>
            <a:ext cx="7278662" cy="7904988"/>
          </a:xfrm>
          <a:prstGeom prst="parallelogram">
            <a:avLst>
              <a:gd name="adj" fmla="val 57326"/>
            </a:avLst>
          </a:prstGeom>
          <a:solidFill>
            <a:schemeClr val="tx2">
              <a:lumMod val="75000"/>
              <a:alpha val="30000"/>
            </a:schemeClr>
          </a:solidFill>
          <a:ln>
            <a:noFill/>
          </a:ln>
          <a:effectLst>
            <a:outerShdw blurRad="63500" sx="103000" sy="103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A4CD0B1E-7C0F-42B1-A2DD-8D7BA23E4D24}"/>
              </a:ext>
            </a:extLst>
          </p:cNvPr>
          <p:cNvSpPr/>
          <p:nvPr/>
        </p:nvSpPr>
        <p:spPr>
          <a:xfrm>
            <a:off x="0" y="-1858297"/>
            <a:ext cx="13300072" cy="8716297"/>
          </a:xfrm>
          <a:prstGeom prst="rect">
            <a:avLst/>
          </a:prstGeom>
          <a:blipFill dpi="0" rotWithShape="1">
            <a:blip r:embed="rId2">
              <a:alphaModFix amt="15000"/>
            </a:blip>
            <a:srcRect/>
            <a:stretch>
              <a:fillRect t="-26294" b="-2629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PICTURE">
            <a:extLst>
              <a:ext uri="{FF2B5EF4-FFF2-40B4-BE49-F238E27FC236}">
                <a16:creationId xmlns:a16="http://schemas.microsoft.com/office/drawing/2014/main" id="{293C26DE-2289-4CAA-802A-55F76E15543E}"/>
              </a:ext>
            </a:extLst>
          </p:cNvPr>
          <p:cNvSpPr/>
          <p:nvPr/>
        </p:nvSpPr>
        <p:spPr>
          <a:xfrm>
            <a:off x="-6816494" y="-475488"/>
            <a:ext cx="14838388" cy="7904988"/>
          </a:xfrm>
          <a:prstGeom prst="parallelogram">
            <a:avLst>
              <a:gd name="adj" fmla="val 50096"/>
            </a:avLst>
          </a:prstGeom>
          <a:blipFill dpi="0" rotWithShape="1">
            <a:blip r:embed="rId3"/>
            <a:srcRect/>
            <a:stretch>
              <a:fillRect l="-3876" t="-24415" r="-2730" b="-8975"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4DB508D-2D03-46E3-968F-56296F1B8437}"/>
              </a:ext>
            </a:extLst>
          </p:cNvPr>
          <p:cNvSpPr txBox="1"/>
          <p:nvPr/>
        </p:nvSpPr>
        <p:spPr>
          <a:xfrm>
            <a:off x="10336683" y="249847"/>
            <a:ext cx="16065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spc="300" dirty="0">
                <a:solidFill>
                  <a:schemeClr val="bg1"/>
                </a:solidFill>
                <a:effectLst>
                  <a:outerShdw blurRad="508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</a:rPr>
              <a:t>YOUR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74560C1-F6D4-485C-82F1-E7B3FF7F5A10}"/>
              </a:ext>
            </a:extLst>
          </p:cNvPr>
          <p:cNvSpPr txBox="1"/>
          <p:nvPr/>
        </p:nvSpPr>
        <p:spPr>
          <a:xfrm>
            <a:off x="10338286" y="626070"/>
            <a:ext cx="16033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spc="300" dirty="0">
                <a:gradFill>
                  <a:gsLst>
                    <a:gs pos="100000">
                      <a:srgbClr val="EF4A3D"/>
                    </a:gs>
                    <a:gs pos="0">
                      <a:srgbClr val="FB927D"/>
                    </a:gs>
                  </a:gsLst>
                  <a:path path="circle">
                    <a:fillToRect l="100000" b="100000"/>
                  </a:path>
                </a:gradFill>
                <a:effectLst>
                  <a:outerShdw blurRad="508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58CBBB4-79C6-4239-8BAA-8DC6B98F450B}"/>
              </a:ext>
            </a:extLst>
          </p:cNvPr>
          <p:cNvSpPr txBox="1"/>
          <p:nvPr/>
        </p:nvSpPr>
        <p:spPr>
          <a:xfrm>
            <a:off x="7709361" y="1808734"/>
            <a:ext cx="423224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600" dirty="0">
                <a:ln w="19050">
                  <a:noFill/>
                </a:ln>
                <a:gradFill flip="none" rotWithShape="1">
                  <a:gsLst>
                    <a:gs pos="100000">
                      <a:srgbClr val="EF4A3D"/>
                    </a:gs>
                    <a:gs pos="0">
                      <a:srgbClr val="FB927D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outerShdw blurRad="508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Futura XBlk BT" panose="020B0903020204020204" pitchFamily="34" charset="0"/>
              </a:rPr>
              <a:t>FRESH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CAB72A-6A04-4517-9AF6-43AE819AEF35}"/>
              </a:ext>
            </a:extLst>
          </p:cNvPr>
          <p:cNvSpPr txBox="1"/>
          <p:nvPr/>
        </p:nvSpPr>
        <p:spPr>
          <a:xfrm>
            <a:off x="6820208" y="3141124"/>
            <a:ext cx="51214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spc="1200" dirty="0">
                <a:ln w="25400">
                  <a:solidFill>
                    <a:srgbClr val="E4E4F0"/>
                  </a:solidFill>
                </a:ln>
                <a:noFill/>
                <a:effectLst>
                  <a:outerShdw blurRad="508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Futura XBlk BT" panose="020B0903020204020204" pitchFamily="34" charset="0"/>
              </a:rPr>
              <a:t>ANIMATION.</a:t>
            </a:r>
          </a:p>
        </p:txBody>
      </p:sp>
      <p:grpSp>
        <p:nvGrpSpPr>
          <p:cNvPr id="11" name="Graphic 28">
            <a:extLst>
              <a:ext uri="{FF2B5EF4-FFF2-40B4-BE49-F238E27FC236}">
                <a16:creationId xmlns:a16="http://schemas.microsoft.com/office/drawing/2014/main" id="{266ED3C2-BBD0-458D-8C59-824FA2791C13}"/>
              </a:ext>
            </a:extLst>
          </p:cNvPr>
          <p:cNvGrpSpPr/>
          <p:nvPr/>
        </p:nvGrpSpPr>
        <p:grpSpPr>
          <a:xfrm>
            <a:off x="10281506" y="6179996"/>
            <a:ext cx="365760" cy="365760"/>
            <a:chOff x="651541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2A803CC-F584-46D7-A07C-55CB1B92D6AD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076BE1D4-6A31-4890-8CFB-6BF63C0C9087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gradFill>
              <a:gsLst>
                <a:gs pos="9000">
                  <a:srgbClr val="FB927D"/>
                </a:gs>
                <a:gs pos="98000">
                  <a:srgbClr val="EF4A3D"/>
                </a:gs>
              </a:gsLst>
              <a:lin ang="8100000" scaled="1"/>
            </a:gra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14" name="Graphic 29">
            <a:extLst>
              <a:ext uri="{FF2B5EF4-FFF2-40B4-BE49-F238E27FC236}">
                <a16:creationId xmlns:a16="http://schemas.microsoft.com/office/drawing/2014/main" id="{832363A0-206F-42D3-84B1-ECD60FEE7381}"/>
              </a:ext>
            </a:extLst>
          </p:cNvPr>
          <p:cNvGrpSpPr/>
          <p:nvPr/>
        </p:nvGrpSpPr>
        <p:grpSpPr>
          <a:xfrm>
            <a:off x="10869733" y="6179996"/>
            <a:ext cx="365760" cy="365760"/>
            <a:chOff x="1422228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BA2D14E8-41EF-4B0C-A035-A1C26ED7D891}"/>
                </a:ext>
              </a:extLst>
            </p:cNvPr>
            <p:cNvSpPr/>
            <p:nvPr/>
          </p:nvSpPr>
          <p:spPr>
            <a:xfrm>
              <a:off x="1422228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D978F3B5-524E-4C5E-9175-B276C285C7E0}"/>
                </a:ext>
              </a:extLst>
            </p:cNvPr>
            <p:cNvSpPr/>
            <p:nvPr/>
          </p:nvSpPr>
          <p:spPr>
            <a:xfrm>
              <a:off x="1526048" y="12271871"/>
              <a:ext cx="293246" cy="204908"/>
            </a:xfrm>
            <a:custGeom>
              <a:avLst/>
              <a:gdLst>
                <a:gd name="connsiteX0" fmla="*/ 293247 w 293246"/>
                <a:gd name="connsiteY0" fmla="*/ 63749 h 204908"/>
                <a:gd name="connsiteX1" fmla="*/ 229497 w 293246"/>
                <a:gd name="connsiteY1" fmla="*/ 0 h 204908"/>
                <a:gd name="connsiteX2" fmla="*/ 63749 w 293246"/>
                <a:gd name="connsiteY2" fmla="*/ 0 h 204908"/>
                <a:gd name="connsiteX3" fmla="*/ 0 w 293246"/>
                <a:gd name="connsiteY3" fmla="*/ 63749 h 204908"/>
                <a:gd name="connsiteX4" fmla="*/ 0 w 293246"/>
                <a:gd name="connsiteY4" fmla="*/ 141159 h 204908"/>
                <a:gd name="connsiteX5" fmla="*/ 63749 w 293246"/>
                <a:gd name="connsiteY5" fmla="*/ 204908 h 204908"/>
                <a:gd name="connsiteX6" fmla="*/ 229497 w 293246"/>
                <a:gd name="connsiteY6" fmla="*/ 204908 h 204908"/>
                <a:gd name="connsiteX7" fmla="*/ 293247 w 293246"/>
                <a:gd name="connsiteY7" fmla="*/ 141159 h 204908"/>
                <a:gd name="connsiteX8" fmla="*/ 293247 w 293246"/>
                <a:gd name="connsiteY8" fmla="*/ 63749 h 204908"/>
                <a:gd name="connsiteX9" fmla="*/ 189426 w 293246"/>
                <a:gd name="connsiteY9" fmla="*/ 105642 h 204908"/>
                <a:gd name="connsiteX10" fmla="*/ 122945 w 293246"/>
                <a:gd name="connsiteY10" fmla="*/ 142070 h 204908"/>
                <a:gd name="connsiteX11" fmla="*/ 117481 w 293246"/>
                <a:gd name="connsiteY11" fmla="*/ 138427 h 204908"/>
                <a:gd name="connsiteX12" fmla="*/ 117481 w 293246"/>
                <a:gd name="connsiteY12" fmla="*/ 63749 h 204908"/>
                <a:gd name="connsiteX13" fmla="*/ 122945 w 293246"/>
                <a:gd name="connsiteY13" fmla="*/ 60106 h 204908"/>
                <a:gd name="connsiteX14" fmla="*/ 189426 w 293246"/>
                <a:gd name="connsiteY14" fmla="*/ 98356 h 204908"/>
                <a:gd name="connsiteX15" fmla="*/ 189426 w 293246"/>
                <a:gd name="connsiteY15" fmla="*/ 105642 h 204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3246" h="204908">
                  <a:moveTo>
                    <a:pt x="293247" y="63749"/>
                  </a:moveTo>
                  <a:cubicBezTo>
                    <a:pt x="293247" y="28232"/>
                    <a:pt x="265015" y="0"/>
                    <a:pt x="229497" y="0"/>
                  </a:cubicBezTo>
                  <a:lnTo>
                    <a:pt x="63749" y="0"/>
                  </a:lnTo>
                  <a:cubicBezTo>
                    <a:pt x="28232" y="0"/>
                    <a:pt x="0" y="28232"/>
                    <a:pt x="0" y="63749"/>
                  </a:cubicBezTo>
                  <a:lnTo>
                    <a:pt x="0" y="141159"/>
                  </a:lnTo>
                  <a:cubicBezTo>
                    <a:pt x="0" y="176676"/>
                    <a:pt x="28232" y="204908"/>
                    <a:pt x="63749" y="204908"/>
                  </a:cubicBezTo>
                  <a:lnTo>
                    <a:pt x="229497" y="204908"/>
                  </a:lnTo>
                  <a:cubicBezTo>
                    <a:pt x="265015" y="204908"/>
                    <a:pt x="293247" y="176676"/>
                    <a:pt x="293247" y="141159"/>
                  </a:cubicBezTo>
                  <a:lnTo>
                    <a:pt x="293247" y="63749"/>
                  </a:lnTo>
                  <a:close/>
                  <a:moveTo>
                    <a:pt x="189426" y="105642"/>
                  </a:moveTo>
                  <a:lnTo>
                    <a:pt x="122945" y="142070"/>
                  </a:lnTo>
                  <a:cubicBezTo>
                    <a:pt x="120213" y="143891"/>
                    <a:pt x="117481" y="141159"/>
                    <a:pt x="117481" y="138427"/>
                  </a:cubicBezTo>
                  <a:lnTo>
                    <a:pt x="117481" y="63749"/>
                  </a:lnTo>
                  <a:cubicBezTo>
                    <a:pt x="117481" y="60106"/>
                    <a:pt x="120213" y="58285"/>
                    <a:pt x="122945" y="60106"/>
                  </a:cubicBezTo>
                  <a:lnTo>
                    <a:pt x="189426" y="98356"/>
                  </a:lnTo>
                  <a:cubicBezTo>
                    <a:pt x="192158" y="100177"/>
                    <a:pt x="192158" y="104731"/>
                    <a:pt x="189426" y="105642"/>
                  </a:cubicBezTo>
                  <a:close/>
                </a:path>
              </a:pathLst>
            </a:custGeom>
            <a:gradFill>
              <a:gsLst>
                <a:gs pos="9000">
                  <a:srgbClr val="FB927D"/>
                </a:gs>
                <a:gs pos="98000">
                  <a:srgbClr val="EF4A3D"/>
                </a:gs>
              </a:gsLst>
              <a:lin ang="8100000" scaled="1"/>
            </a:gra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17" name="Graphic 27">
            <a:extLst>
              <a:ext uri="{FF2B5EF4-FFF2-40B4-BE49-F238E27FC236}">
                <a16:creationId xmlns:a16="http://schemas.microsoft.com/office/drawing/2014/main" id="{1830278B-5D55-46BA-B041-DE8A69A551E7}"/>
              </a:ext>
            </a:extLst>
          </p:cNvPr>
          <p:cNvGrpSpPr/>
          <p:nvPr/>
        </p:nvGrpSpPr>
        <p:grpSpPr>
          <a:xfrm>
            <a:off x="11454045" y="6179996"/>
            <a:ext cx="365760" cy="365760"/>
            <a:chOff x="2192915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3CBE95D7-66AA-43C9-8A91-561E1ABA37D0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grpSp>
          <p:nvGrpSpPr>
            <p:cNvPr id="19" name="Graphic 27">
              <a:extLst>
                <a:ext uri="{FF2B5EF4-FFF2-40B4-BE49-F238E27FC236}">
                  <a16:creationId xmlns:a16="http://schemas.microsoft.com/office/drawing/2014/main" id="{940ECC4C-A4F5-4C7B-9A26-0057EBF18A86}"/>
                </a:ext>
              </a:extLst>
            </p:cNvPr>
            <p:cNvGrpSpPr/>
            <p:nvPr/>
          </p:nvGrpSpPr>
          <p:grpSpPr>
            <a:xfrm>
              <a:off x="2295447" y="12253657"/>
              <a:ext cx="289980" cy="238349"/>
              <a:chOff x="2295447" y="12253657"/>
              <a:chExt cx="289980" cy="238349"/>
            </a:xfrm>
            <a:solidFill>
              <a:srgbClr val="333033"/>
            </a:solidFill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4DF03617-907E-4622-8C0B-AB7D3F96B97C}"/>
                  </a:ext>
                </a:extLst>
              </p:cNvPr>
              <p:cNvSpPr/>
              <p:nvPr/>
            </p:nvSpPr>
            <p:spPr>
              <a:xfrm>
                <a:off x="2295447" y="12253657"/>
                <a:ext cx="289980" cy="238349"/>
              </a:xfrm>
              <a:custGeom>
                <a:avLst/>
                <a:gdLst>
                  <a:gd name="connsiteX0" fmla="*/ 289070 w 289980"/>
                  <a:gd name="connsiteY0" fmla="*/ 28232 h 238349"/>
                  <a:gd name="connsiteX1" fmla="*/ 259928 w 289980"/>
                  <a:gd name="connsiteY1" fmla="*/ 36428 h 238349"/>
                  <a:gd name="connsiteX2" fmla="*/ 274499 w 289980"/>
                  <a:gd name="connsiteY2" fmla="*/ 23678 h 238349"/>
                  <a:gd name="connsiteX3" fmla="*/ 284517 w 289980"/>
                  <a:gd name="connsiteY3" fmla="*/ 6375 h 238349"/>
                  <a:gd name="connsiteX4" fmla="*/ 284517 w 289980"/>
                  <a:gd name="connsiteY4" fmla="*/ 4554 h 238349"/>
                  <a:gd name="connsiteX5" fmla="*/ 282695 w 289980"/>
                  <a:gd name="connsiteY5" fmla="*/ 4554 h 238349"/>
                  <a:gd name="connsiteX6" fmla="*/ 248089 w 289980"/>
                  <a:gd name="connsiteY6" fmla="*/ 18214 h 238349"/>
                  <a:gd name="connsiteX7" fmla="*/ 245357 w 289980"/>
                  <a:gd name="connsiteY7" fmla="*/ 17303 h 238349"/>
                  <a:gd name="connsiteX8" fmla="*/ 242624 w 289980"/>
                  <a:gd name="connsiteY8" fmla="*/ 14571 h 238349"/>
                  <a:gd name="connsiteX9" fmla="*/ 226232 w 289980"/>
                  <a:gd name="connsiteY9" fmla="*/ 4554 h 238349"/>
                  <a:gd name="connsiteX10" fmla="*/ 200732 w 289980"/>
                  <a:gd name="connsiteY10" fmla="*/ 0 h 238349"/>
                  <a:gd name="connsiteX11" fmla="*/ 176143 w 289980"/>
                  <a:gd name="connsiteY11" fmla="*/ 7286 h 238349"/>
                  <a:gd name="connsiteX12" fmla="*/ 156108 w 289980"/>
                  <a:gd name="connsiteY12" fmla="*/ 23678 h 238349"/>
                  <a:gd name="connsiteX13" fmla="*/ 144268 w 289980"/>
                  <a:gd name="connsiteY13" fmla="*/ 47357 h 238349"/>
                  <a:gd name="connsiteX14" fmla="*/ 143358 w 289980"/>
                  <a:gd name="connsiteY14" fmla="*/ 71946 h 238349"/>
                  <a:gd name="connsiteX15" fmla="*/ 142447 w 289980"/>
                  <a:gd name="connsiteY15" fmla="*/ 73767 h 238349"/>
                  <a:gd name="connsiteX16" fmla="*/ 23145 w 289980"/>
                  <a:gd name="connsiteY16" fmla="*/ 12750 h 238349"/>
                  <a:gd name="connsiteX17" fmla="*/ 19502 w 289980"/>
                  <a:gd name="connsiteY17" fmla="*/ 12750 h 238349"/>
                  <a:gd name="connsiteX18" fmla="*/ 29520 w 289980"/>
                  <a:gd name="connsiteY18" fmla="*/ 84695 h 238349"/>
                  <a:gd name="connsiteX19" fmla="*/ 36805 w 289980"/>
                  <a:gd name="connsiteY19" fmla="*/ 91070 h 238349"/>
                  <a:gd name="connsiteX20" fmla="*/ 14038 w 289980"/>
                  <a:gd name="connsiteY20" fmla="*/ 84695 h 238349"/>
                  <a:gd name="connsiteX21" fmla="*/ 12216 w 289980"/>
                  <a:gd name="connsiteY21" fmla="*/ 85606 h 238349"/>
                  <a:gd name="connsiteX22" fmla="*/ 12216 w 289980"/>
                  <a:gd name="connsiteY22" fmla="*/ 92892 h 238349"/>
                  <a:gd name="connsiteX23" fmla="*/ 49555 w 289980"/>
                  <a:gd name="connsiteY23" fmla="*/ 142070 h 238349"/>
                  <a:gd name="connsiteX24" fmla="*/ 56841 w 289980"/>
                  <a:gd name="connsiteY24" fmla="*/ 144802 h 238349"/>
                  <a:gd name="connsiteX25" fmla="*/ 34073 w 289980"/>
                  <a:gd name="connsiteY25" fmla="*/ 143891 h 238349"/>
                  <a:gd name="connsiteX26" fmla="*/ 32252 w 289980"/>
                  <a:gd name="connsiteY26" fmla="*/ 145713 h 238349"/>
                  <a:gd name="connsiteX27" fmla="*/ 79608 w 289980"/>
                  <a:gd name="connsiteY27" fmla="*/ 185784 h 238349"/>
                  <a:gd name="connsiteX28" fmla="*/ 85983 w 289980"/>
                  <a:gd name="connsiteY28" fmla="*/ 186694 h 238349"/>
                  <a:gd name="connsiteX29" fmla="*/ 85983 w 289980"/>
                  <a:gd name="connsiteY29" fmla="*/ 186694 h 238349"/>
                  <a:gd name="connsiteX30" fmla="*/ 53198 w 289980"/>
                  <a:gd name="connsiteY30" fmla="*/ 203998 h 238349"/>
                  <a:gd name="connsiteX31" fmla="*/ 4020 w 289980"/>
                  <a:gd name="connsiteY31" fmla="*/ 210373 h 238349"/>
                  <a:gd name="connsiteX32" fmla="*/ 377 w 289980"/>
                  <a:gd name="connsiteY32" fmla="*/ 210373 h 238349"/>
                  <a:gd name="connsiteX33" fmla="*/ 1288 w 289980"/>
                  <a:gd name="connsiteY33" fmla="*/ 212194 h 238349"/>
                  <a:gd name="connsiteX34" fmla="*/ 11306 w 289980"/>
                  <a:gd name="connsiteY34" fmla="*/ 218569 h 238349"/>
                  <a:gd name="connsiteX35" fmla="*/ 44091 w 289980"/>
                  <a:gd name="connsiteY35" fmla="*/ 231319 h 238349"/>
                  <a:gd name="connsiteX36" fmla="*/ 214393 w 289980"/>
                  <a:gd name="connsiteY36" fmla="*/ 191248 h 238349"/>
                  <a:gd name="connsiteX37" fmla="*/ 261749 w 289980"/>
                  <a:gd name="connsiteY37" fmla="*/ 61017 h 238349"/>
                  <a:gd name="connsiteX38" fmla="*/ 265392 w 289980"/>
                  <a:gd name="connsiteY38" fmla="*/ 57374 h 238349"/>
                  <a:gd name="connsiteX39" fmla="*/ 288160 w 289980"/>
                  <a:gd name="connsiteY39" fmla="*/ 33696 h 238349"/>
                  <a:gd name="connsiteX40" fmla="*/ 289981 w 289980"/>
                  <a:gd name="connsiteY40" fmla="*/ 29143 h 238349"/>
                  <a:gd name="connsiteX41" fmla="*/ 289981 w 289980"/>
                  <a:gd name="connsiteY41" fmla="*/ 29143 h 238349"/>
                  <a:gd name="connsiteX42" fmla="*/ 289070 w 289980"/>
                  <a:gd name="connsiteY42" fmla="*/ 28232 h 238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89980" h="238349">
                    <a:moveTo>
                      <a:pt x="289070" y="28232"/>
                    </a:moveTo>
                    <a:cubicBezTo>
                      <a:pt x="279963" y="32785"/>
                      <a:pt x="269946" y="34607"/>
                      <a:pt x="259928" y="36428"/>
                    </a:cubicBezTo>
                    <a:cubicBezTo>
                      <a:pt x="264481" y="35517"/>
                      <a:pt x="271767" y="27321"/>
                      <a:pt x="274499" y="23678"/>
                    </a:cubicBezTo>
                    <a:cubicBezTo>
                      <a:pt x="279053" y="18214"/>
                      <a:pt x="282695" y="12750"/>
                      <a:pt x="284517" y="6375"/>
                    </a:cubicBezTo>
                    <a:cubicBezTo>
                      <a:pt x="284517" y="5464"/>
                      <a:pt x="284517" y="5464"/>
                      <a:pt x="284517" y="4554"/>
                    </a:cubicBezTo>
                    <a:cubicBezTo>
                      <a:pt x="283606" y="4554"/>
                      <a:pt x="283606" y="4554"/>
                      <a:pt x="282695" y="4554"/>
                    </a:cubicBezTo>
                    <a:cubicBezTo>
                      <a:pt x="271767" y="10928"/>
                      <a:pt x="259928" y="14571"/>
                      <a:pt x="248089" y="18214"/>
                    </a:cubicBezTo>
                    <a:cubicBezTo>
                      <a:pt x="247178" y="18214"/>
                      <a:pt x="246267" y="18214"/>
                      <a:pt x="245357" y="17303"/>
                    </a:cubicBezTo>
                    <a:cubicBezTo>
                      <a:pt x="244446" y="16393"/>
                      <a:pt x="243535" y="15482"/>
                      <a:pt x="242624" y="14571"/>
                    </a:cubicBezTo>
                    <a:cubicBezTo>
                      <a:pt x="237160" y="10018"/>
                      <a:pt x="231696" y="6375"/>
                      <a:pt x="226232" y="4554"/>
                    </a:cubicBezTo>
                    <a:cubicBezTo>
                      <a:pt x="218035" y="911"/>
                      <a:pt x="208928" y="0"/>
                      <a:pt x="200732" y="0"/>
                    </a:cubicBezTo>
                    <a:cubicBezTo>
                      <a:pt x="192536" y="911"/>
                      <a:pt x="183429" y="2732"/>
                      <a:pt x="176143" y="7286"/>
                    </a:cubicBezTo>
                    <a:cubicBezTo>
                      <a:pt x="168857" y="10928"/>
                      <a:pt x="161572" y="16393"/>
                      <a:pt x="156108" y="23678"/>
                    </a:cubicBezTo>
                    <a:cubicBezTo>
                      <a:pt x="150643" y="30964"/>
                      <a:pt x="146090" y="38250"/>
                      <a:pt x="144268" y="47357"/>
                    </a:cubicBezTo>
                    <a:cubicBezTo>
                      <a:pt x="142447" y="55553"/>
                      <a:pt x="142447" y="63749"/>
                      <a:pt x="143358" y="71946"/>
                    </a:cubicBezTo>
                    <a:cubicBezTo>
                      <a:pt x="143358" y="73767"/>
                      <a:pt x="143358" y="73767"/>
                      <a:pt x="142447" y="73767"/>
                    </a:cubicBezTo>
                    <a:cubicBezTo>
                      <a:pt x="95090" y="66481"/>
                      <a:pt x="55019" y="49178"/>
                      <a:pt x="23145" y="12750"/>
                    </a:cubicBezTo>
                    <a:cubicBezTo>
                      <a:pt x="21323" y="10928"/>
                      <a:pt x="21323" y="10928"/>
                      <a:pt x="19502" y="12750"/>
                    </a:cubicBezTo>
                    <a:cubicBezTo>
                      <a:pt x="5841" y="33696"/>
                      <a:pt x="12216" y="67392"/>
                      <a:pt x="29520" y="84695"/>
                    </a:cubicBezTo>
                    <a:cubicBezTo>
                      <a:pt x="32252" y="86517"/>
                      <a:pt x="34073" y="89249"/>
                      <a:pt x="36805" y="91070"/>
                    </a:cubicBezTo>
                    <a:cubicBezTo>
                      <a:pt x="35895" y="91070"/>
                      <a:pt x="24056" y="90160"/>
                      <a:pt x="14038" y="84695"/>
                    </a:cubicBezTo>
                    <a:cubicBezTo>
                      <a:pt x="12216" y="83785"/>
                      <a:pt x="12216" y="84695"/>
                      <a:pt x="12216" y="85606"/>
                    </a:cubicBezTo>
                    <a:cubicBezTo>
                      <a:pt x="12216" y="87428"/>
                      <a:pt x="12216" y="90160"/>
                      <a:pt x="12216" y="92892"/>
                    </a:cubicBezTo>
                    <a:cubicBezTo>
                      <a:pt x="14948" y="113838"/>
                      <a:pt x="29520" y="133873"/>
                      <a:pt x="49555" y="142070"/>
                    </a:cubicBezTo>
                    <a:cubicBezTo>
                      <a:pt x="52287" y="142980"/>
                      <a:pt x="55019" y="143891"/>
                      <a:pt x="56841" y="144802"/>
                    </a:cubicBezTo>
                    <a:cubicBezTo>
                      <a:pt x="52287" y="143891"/>
                      <a:pt x="47734" y="144802"/>
                      <a:pt x="34073" y="143891"/>
                    </a:cubicBezTo>
                    <a:cubicBezTo>
                      <a:pt x="32252" y="143891"/>
                      <a:pt x="31341" y="144802"/>
                      <a:pt x="32252" y="145713"/>
                    </a:cubicBezTo>
                    <a:cubicBezTo>
                      <a:pt x="42270" y="173034"/>
                      <a:pt x="63216" y="181230"/>
                      <a:pt x="79608" y="185784"/>
                    </a:cubicBezTo>
                    <a:cubicBezTo>
                      <a:pt x="81430" y="185784"/>
                      <a:pt x="84162" y="185784"/>
                      <a:pt x="85983" y="186694"/>
                    </a:cubicBezTo>
                    <a:cubicBezTo>
                      <a:pt x="85983" y="186694"/>
                      <a:pt x="85983" y="186694"/>
                      <a:pt x="85983" y="186694"/>
                    </a:cubicBezTo>
                    <a:cubicBezTo>
                      <a:pt x="80519" y="194891"/>
                      <a:pt x="62305" y="201266"/>
                      <a:pt x="53198" y="203998"/>
                    </a:cubicBezTo>
                    <a:cubicBezTo>
                      <a:pt x="37716" y="209462"/>
                      <a:pt x="20413" y="212194"/>
                      <a:pt x="4020" y="210373"/>
                    </a:cubicBezTo>
                    <a:cubicBezTo>
                      <a:pt x="1288" y="210373"/>
                      <a:pt x="377" y="210373"/>
                      <a:pt x="377" y="210373"/>
                    </a:cubicBezTo>
                    <a:cubicBezTo>
                      <a:pt x="-533" y="210373"/>
                      <a:pt x="377" y="211283"/>
                      <a:pt x="1288" y="212194"/>
                    </a:cubicBezTo>
                    <a:cubicBezTo>
                      <a:pt x="4931" y="214015"/>
                      <a:pt x="7663" y="216747"/>
                      <a:pt x="11306" y="218569"/>
                    </a:cubicBezTo>
                    <a:cubicBezTo>
                      <a:pt x="22234" y="224033"/>
                      <a:pt x="33163" y="228587"/>
                      <a:pt x="44091" y="231319"/>
                    </a:cubicBezTo>
                    <a:cubicBezTo>
                      <a:pt x="103287" y="247711"/>
                      <a:pt x="169768" y="235872"/>
                      <a:pt x="214393" y="191248"/>
                    </a:cubicBezTo>
                    <a:cubicBezTo>
                      <a:pt x="248999" y="156641"/>
                      <a:pt x="261749" y="108374"/>
                      <a:pt x="261749" y="61017"/>
                    </a:cubicBezTo>
                    <a:cubicBezTo>
                      <a:pt x="261749" y="59196"/>
                      <a:pt x="263571" y="58285"/>
                      <a:pt x="265392" y="57374"/>
                    </a:cubicBezTo>
                    <a:cubicBezTo>
                      <a:pt x="274499" y="50999"/>
                      <a:pt x="281785" y="42803"/>
                      <a:pt x="288160" y="33696"/>
                    </a:cubicBezTo>
                    <a:cubicBezTo>
                      <a:pt x="289981" y="31875"/>
                      <a:pt x="289981" y="30053"/>
                      <a:pt x="289981" y="29143"/>
                    </a:cubicBezTo>
                    <a:cubicBezTo>
                      <a:pt x="289981" y="29143"/>
                      <a:pt x="289981" y="29143"/>
                      <a:pt x="289981" y="29143"/>
                    </a:cubicBezTo>
                    <a:cubicBezTo>
                      <a:pt x="289981" y="27321"/>
                      <a:pt x="289981" y="28232"/>
                      <a:pt x="289070" y="28232"/>
                    </a:cubicBezTo>
                    <a:close/>
                  </a:path>
                </a:pathLst>
              </a:custGeom>
              <a:gradFill>
                <a:gsLst>
                  <a:gs pos="9000">
                    <a:srgbClr val="FB927D"/>
                  </a:gs>
                  <a:gs pos="98000">
                    <a:srgbClr val="EF4A3D"/>
                  </a:gs>
                </a:gsLst>
                <a:lin ang="8100000" scaled="1"/>
              </a:gra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C7E40204-46C5-45C2-B1F6-011C960452B0}"/>
                  </a:ext>
                </a:extLst>
              </p:cNvPr>
              <p:cNvSpPr/>
              <p:nvPr/>
            </p:nvSpPr>
            <p:spPr>
              <a:xfrm>
                <a:off x="2381430" y="12491351"/>
                <a:ext cx="11344" cy="9107"/>
              </a:xfrm>
              <a:custGeom>
                <a:avLst/>
                <a:gdLst>
                  <a:gd name="connsiteX0" fmla="*/ 0 w 11344"/>
                  <a:gd name="connsiteY0" fmla="*/ 0 h 9107"/>
                  <a:gd name="connsiteX1" fmla="*/ 0 w 11344"/>
                  <a:gd name="connsiteY1" fmla="*/ 0 h 9107"/>
                  <a:gd name="connsiteX2" fmla="*/ 0 w 11344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4" h="9107">
                    <a:moveTo>
                      <a:pt x="0" y="0"/>
                    </a:moveTo>
                    <a:cubicBezTo>
                      <a:pt x="24589" y="0"/>
                      <a:pt x="1821" y="0"/>
                      <a:pt x="0" y="0"/>
                    </a:cubicBezTo>
                    <a:cubicBezTo>
                      <a:pt x="3643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C999969C-1480-46A8-9CE8-0F5B82E164FE}"/>
                  </a:ext>
                </a:extLst>
              </p:cNvPr>
              <p:cNvSpPr/>
              <p:nvPr/>
            </p:nvSpPr>
            <p:spPr>
              <a:xfrm>
                <a:off x="2379406" y="12491351"/>
                <a:ext cx="2023" cy="9107"/>
              </a:xfrm>
              <a:custGeom>
                <a:avLst/>
                <a:gdLst>
                  <a:gd name="connsiteX0" fmla="*/ 2024 w 2023"/>
                  <a:gd name="connsiteY0" fmla="*/ 0 h 9107"/>
                  <a:gd name="connsiteX1" fmla="*/ 2024 w 2023"/>
                  <a:gd name="connsiteY1" fmla="*/ 0 h 9107"/>
                  <a:gd name="connsiteX2" fmla="*/ 2024 w 2023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23" h="9107">
                    <a:moveTo>
                      <a:pt x="2024" y="0"/>
                    </a:moveTo>
                    <a:cubicBezTo>
                      <a:pt x="2024" y="0"/>
                      <a:pt x="-2530" y="0"/>
                      <a:pt x="2024" y="0"/>
                    </a:cubicBezTo>
                    <a:cubicBezTo>
                      <a:pt x="2024" y="0"/>
                      <a:pt x="1113" y="0"/>
                      <a:pt x="2024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8797BA11-D319-491B-B646-81A0BE432797}"/>
                  </a:ext>
                </a:extLst>
              </p:cNvPr>
              <p:cNvSpPr/>
              <p:nvPr/>
            </p:nvSpPr>
            <p:spPr>
              <a:xfrm>
                <a:off x="2391448" y="12491351"/>
                <a:ext cx="2428" cy="9107"/>
              </a:xfrm>
              <a:custGeom>
                <a:avLst/>
                <a:gdLst>
                  <a:gd name="connsiteX0" fmla="*/ 0 w 2428"/>
                  <a:gd name="connsiteY0" fmla="*/ 0 h 9107"/>
                  <a:gd name="connsiteX1" fmla="*/ 0 w 2428"/>
                  <a:gd name="connsiteY1" fmla="*/ 0 h 9107"/>
                  <a:gd name="connsiteX2" fmla="*/ 0 w 2428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28" h="9107">
                    <a:moveTo>
                      <a:pt x="0" y="0"/>
                    </a:moveTo>
                    <a:cubicBezTo>
                      <a:pt x="0" y="0"/>
                      <a:pt x="5464" y="0"/>
                      <a:pt x="0" y="0"/>
                    </a:cubicBezTo>
                    <a:cubicBezTo>
                      <a:pt x="0" y="0"/>
                      <a:pt x="911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A33902F8-6F6B-4F96-807E-81AF334D02F2}"/>
                  </a:ext>
                </a:extLst>
              </p:cNvPr>
              <p:cNvSpPr/>
              <p:nvPr/>
            </p:nvSpPr>
            <p:spPr>
              <a:xfrm>
                <a:off x="2493447" y="12253657"/>
                <a:ext cx="910" cy="9107"/>
              </a:xfrm>
              <a:custGeom>
                <a:avLst/>
                <a:gdLst>
                  <a:gd name="connsiteX0" fmla="*/ 911 w 910"/>
                  <a:gd name="connsiteY0" fmla="*/ 0 h 9107"/>
                  <a:gd name="connsiteX1" fmla="*/ 0 w 910"/>
                  <a:gd name="connsiteY1" fmla="*/ 0 h 9107"/>
                  <a:gd name="connsiteX2" fmla="*/ 911 w 910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0" h="9107">
                    <a:moveTo>
                      <a:pt x="911" y="0"/>
                    </a:moveTo>
                    <a:cubicBezTo>
                      <a:pt x="91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911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1B8E5D08-531D-4D25-9105-9711294EA39E}"/>
              </a:ext>
            </a:extLst>
          </p:cNvPr>
          <p:cNvSpPr txBox="1"/>
          <p:nvPr/>
        </p:nvSpPr>
        <p:spPr>
          <a:xfrm>
            <a:off x="5209142" y="3760790"/>
            <a:ext cx="67324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consectetuer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, sed </a:t>
            </a:r>
          </a:p>
          <a:p>
            <a:pPr algn="r"/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diam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nonummy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nibh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euismod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tincidunt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ut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laoreet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dolore magna</a:t>
            </a:r>
          </a:p>
          <a:p>
            <a:pPr algn="r"/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aliquam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erat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volutpat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. Ut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wisi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enim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ad minim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veniam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quis</a:t>
            </a:r>
            <a:endParaRPr 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 Lt BT" panose="020B0402020204020303" pitchFamily="34" charset="0"/>
            </a:endParaRPr>
          </a:p>
          <a:p>
            <a:pPr algn="r"/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nostrud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exerci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tation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ullamcorper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suscipit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lobortis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.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B2903FC-A19E-49C0-B390-D7952085F75C}"/>
              </a:ext>
            </a:extLst>
          </p:cNvPr>
          <p:cNvGrpSpPr/>
          <p:nvPr/>
        </p:nvGrpSpPr>
        <p:grpSpPr>
          <a:xfrm>
            <a:off x="10071971" y="4994700"/>
            <a:ext cx="1748258" cy="464917"/>
            <a:chOff x="2486818" y="5355994"/>
            <a:chExt cx="1309657" cy="376045"/>
          </a:xfrm>
          <a:effectLst>
            <a:outerShdw blurRad="38100" dist="38100" dir="5400000" sx="99000" sy="99000" algn="t" rotWithShape="0">
              <a:prstClr val="black">
                <a:alpha val="30000"/>
              </a:prstClr>
            </a:outerShdw>
          </a:effectLst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ADC4114B-6FE8-4125-A896-FFC6205B09F6}"/>
                </a:ext>
              </a:extLst>
            </p:cNvPr>
            <p:cNvSpPr/>
            <p:nvPr/>
          </p:nvSpPr>
          <p:spPr>
            <a:xfrm>
              <a:off x="2486818" y="5355994"/>
              <a:ext cx="1309657" cy="376045"/>
            </a:xfrm>
            <a:prstGeom prst="roundRect">
              <a:avLst>
                <a:gd name="adj" fmla="val 50000"/>
              </a:avLst>
            </a:prstGeom>
            <a:solidFill>
              <a:srgbClr val="E4E4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061423D0-1CB7-472C-9BB9-1AD1F6B44D09}"/>
                </a:ext>
              </a:extLst>
            </p:cNvPr>
            <p:cNvSpPr/>
            <p:nvPr/>
          </p:nvSpPr>
          <p:spPr>
            <a:xfrm>
              <a:off x="2534641" y="5390234"/>
              <a:ext cx="1214008" cy="307564"/>
            </a:xfrm>
            <a:prstGeom prst="roundRect">
              <a:avLst>
                <a:gd name="adj" fmla="val 50000"/>
              </a:avLst>
            </a:prstGeom>
            <a:noFill/>
            <a:ln>
              <a:gradFill>
                <a:gsLst>
                  <a:gs pos="0">
                    <a:srgbClr val="3C90B6"/>
                  </a:gs>
                  <a:gs pos="100000">
                    <a:srgbClr val="2F628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n>
                  <a:solidFill>
                    <a:schemeClr val="accent1">
                      <a:shade val="50000"/>
                    </a:schemeClr>
                  </a:solidFill>
                </a:ln>
                <a:noFill/>
              </a:endParaRP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CB11D6EB-A46D-439E-97C9-83AA241B92AA}"/>
              </a:ext>
            </a:extLst>
          </p:cNvPr>
          <p:cNvSpPr txBox="1"/>
          <p:nvPr/>
        </p:nvSpPr>
        <p:spPr>
          <a:xfrm>
            <a:off x="10217737" y="5066467"/>
            <a:ext cx="15167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 w="19050">
                  <a:noFill/>
                </a:ln>
                <a:gradFill>
                  <a:gsLst>
                    <a:gs pos="0">
                      <a:srgbClr val="3C90B6"/>
                    </a:gs>
                    <a:gs pos="100000">
                      <a:srgbClr val="2F6280"/>
                    </a:gs>
                  </a:gsLst>
                  <a:lin ang="5400000" scaled="1"/>
                </a:gradFill>
                <a:effectLst>
                  <a:outerShdw blurRad="101600" dist="381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Futura XBlk BT" panose="020B0903020204020204" pitchFamily="34" charset="0"/>
              </a:rPr>
              <a:t>LINK IN BIO</a:t>
            </a:r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AC704582-69DE-4F94-9EFA-E7CDFE2E46E3}"/>
              </a:ext>
            </a:extLst>
          </p:cNvPr>
          <p:cNvSpPr/>
          <p:nvPr/>
        </p:nvSpPr>
        <p:spPr>
          <a:xfrm rot="2700000">
            <a:off x="6655656" y="1336617"/>
            <a:ext cx="465163" cy="465163"/>
          </a:xfrm>
          <a:custGeom>
            <a:avLst/>
            <a:gdLst>
              <a:gd name="connsiteX0" fmla="*/ 0 w 2000250"/>
              <a:gd name="connsiteY0" fmla="*/ 584777 h 2000251"/>
              <a:gd name="connsiteX1" fmla="*/ 0 w 2000250"/>
              <a:gd name="connsiteY1" fmla="*/ 0 h 2000251"/>
              <a:gd name="connsiteX2" fmla="*/ 1412491 w 2000250"/>
              <a:gd name="connsiteY2" fmla="*/ 0 h 2000251"/>
              <a:gd name="connsiteX3" fmla="*/ 1997266 w 2000250"/>
              <a:gd name="connsiteY3" fmla="*/ 0 h 2000251"/>
              <a:gd name="connsiteX4" fmla="*/ 2000250 w 2000250"/>
              <a:gd name="connsiteY4" fmla="*/ 0 h 2000251"/>
              <a:gd name="connsiteX5" fmla="*/ 2000250 w 2000250"/>
              <a:gd name="connsiteY5" fmla="*/ 584777 h 2000251"/>
              <a:gd name="connsiteX6" fmla="*/ 1997266 w 2000250"/>
              <a:gd name="connsiteY6" fmla="*/ 584777 h 2000251"/>
              <a:gd name="connsiteX7" fmla="*/ 1997266 w 2000250"/>
              <a:gd name="connsiteY7" fmla="*/ 2000251 h 2000251"/>
              <a:gd name="connsiteX8" fmla="*/ 1412491 w 2000250"/>
              <a:gd name="connsiteY8" fmla="*/ 2000251 h 2000251"/>
              <a:gd name="connsiteX9" fmla="*/ 1412491 w 2000250"/>
              <a:gd name="connsiteY9" fmla="*/ 584777 h 2000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0250" h="2000251">
                <a:moveTo>
                  <a:pt x="0" y="584777"/>
                </a:moveTo>
                <a:lnTo>
                  <a:pt x="0" y="0"/>
                </a:lnTo>
                <a:lnTo>
                  <a:pt x="1412491" y="0"/>
                </a:lnTo>
                <a:lnTo>
                  <a:pt x="1997266" y="0"/>
                </a:lnTo>
                <a:lnTo>
                  <a:pt x="2000250" y="0"/>
                </a:lnTo>
                <a:lnTo>
                  <a:pt x="2000250" y="584777"/>
                </a:lnTo>
                <a:lnTo>
                  <a:pt x="1997266" y="584777"/>
                </a:lnTo>
                <a:lnTo>
                  <a:pt x="1997266" y="2000251"/>
                </a:lnTo>
                <a:lnTo>
                  <a:pt x="1412491" y="2000251"/>
                </a:lnTo>
                <a:lnTo>
                  <a:pt x="1412491" y="584777"/>
                </a:lnTo>
                <a:close/>
              </a:path>
            </a:pathLst>
          </a:custGeom>
          <a:solidFill>
            <a:srgbClr val="E4E4F0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3A1C74E9-BDBA-4D4B-B4F8-B6D0D89BF678}"/>
              </a:ext>
            </a:extLst>
          </p:cNvPr>
          <p:cNvSpPr/>
          <p:nvPr/>
        </p:nvSpPr>
        <p:spPr>
          <a:xfrm rot="2700000">
            <a:off x="7112987" y="1336617"/>
            <a:ext cx="465163" cy="465163"/>
          </a:xfrm>
          <a:custGeom>
            <a:avLst/>
            <a:gdLst>
              <a:gd name="connsiteX0" fmla="*/ 0 w 2000250"/>
              <a:gd name="connsiteY0" fmla="*/ 584777 h 2000251"/>
              <a:gd name="connsiteX1" fmla="*/ 0 w 2000250"/>
              <a:gd name="connsiteY1" fmla="*/ 0 h 2000251"/>
              <a:gd name="connsiteX2" fmla="*/ 1412491 w 2000250"/>
              <a:gd name="connsiteY2" fmla="*/ 0 h 2000251"/>
              <a:gd name="connsiteX3" fmla="*/ 1997266 w 2000250"/>
              <a:gd name="connsiteY3" fmla="*/ 0 h 2000251"/>
              <a:gd name="connsiteX4" fmla="*/ 2000250 w 2000250"/>
              <a:gd name="connsiteY4" fmla="*/ 0 h 2000251"/>
              <a:gd name="connsiteX5" fmla="*/ 2000250 w 2000250"/>
              <a:gd name="connsiteY5" fmla="*/ 584777 h 2000251"/>
              <a:gd name="connsiteX6" fmla="*/ 1997266 w 2000250"/>
              <a:gd name="connsiteY6" fmla="*/ 584777 h 2000251"/>
              <a:gd name="connsiteX7" fmla="*/ 1997266 w 2000250"/>
              <a:gd name="connsiteY7" fmla="*/ 2000251 h 2000251"/>
              <a:gd name="connsiteX8" fmla="*/ 1412491 w 2000250"/>
              <a:gd name="connsiteY8" fmla="*/ 2000251 h 2000251"/>
              <a:gd name="connsiteX9" fmla="*/ 1412491 w 2000250"/>
              <a:gd name="connsiteY9" fmla="*/ 584777 h 2000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0250" h="2000251">
                <a:moveTo>
                  <a:pt x="0" y="584777"/>
                </a:moveTo>
                <a:lnTo>
                  <a:pt x="0" y="0"/>
                </a:lnTo>
                <a:lnTo>
                  <a:pt x="1412491" y="0"/>
                </a:lnTo>
                <a:lnTo>
                  <a:pt x="1997266" y="0"/>
                </a:lnTo>
                <a:lnTo>
                  <a:pt x="2000250" y="0"/>
                </a:lnTo>
                <a:lnTo>
                  <a:pt x="2000250" y="584777"/>
                </a:lnTo>
                <a:lnTo>
                  <a:pt x="1997266" y="584777"/>
                </a:lnTo>
                <a:lnTo>
                  <a:pt x="1997266" y="2000251"/>
                </a:lnTo>
                <a:lnTo>
                  <a:pt x="1412491" y="2000251"/>
                </a:lnTo>
                <a:lnTo>
                  <a:pt x="1412491" y="584777"/>
                </a:lnTo>
                <a:close/>
              </a:path>
            </a:pathLst>
          </a:custGeom>
          <a:solidFill>
            <a:srgbClr val="E4E4F0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D1C23BD8-A239-4449-8514-1FF9205DE807}"/>
              </a:ext>
            </a:extLst>
          </p:cNvPr>
          <p:cNvSpPr/>
          <p:nvPr/>
        </p:nvSpPr>
        <p:spPr>
          <a:xfrm rot="2700000">
            <a:off x="7621025" y="1336617"/>
            <a:ext cx="465163" cy="465163"/>
          </a:xfrm>
          <a:custGeom>
            <a:avLst/>
            <a:gdLst>
              <a:gd name="connsiteX0" fmla="*/ 0 w 2000250"/>
              <a:gd name="connsiteY0" fmla="*/ 584777 h 2000251"/>
              <a:gd name="connsiteX1" fmla="*/ 0 w 2000250"/>
              <a:gd name="connsiteY1" fmla="*/ 0 h 2000251"/>
              <a:gd name="connsiteX2" fmla="*/ 1412491 w 2000250"/>
              <a:gd name="connsiteY2" fmla="*/ 0 h 2000251"/>
              <a:gd name="connsiteX3" fmla="*/ 1997266 w 2000250"/>
              <a:gd name="connsiteY3" fmla="*/ 0 h 2000251"/>
              <a:gd name="connsiteX4" fmla="*/ 2000250 w 2000250"/>
              <a:gd name="connsiteY4" fmla="*/ 0 h 2000251"/>
              <a:gd name="connsiteX5" fmla="*/ 2000250 w 2000250"/>
              <a:gd name="connsiteY5" fmla="*/ 584777 h 2000251"/>
              <a:gd name="connsiteX6" fmla="*/ 1997266 w 2000250"/>
              <a:gd name="connsiteY6" fmla="*/ 584777 h 2000251"/>
              <a:gd name="connsiteX7" fmla="*/ 1997266 w 2000250"/>
              <a:gd name="connsiteY7" fmla="*/ 2000251 h 2000251"/>
              <a:gd name="connsiteX8" fmla="*/ 1412491 w 2000250"/>
              <a:gd name="connsiteY8" fmla="*/ 2000251 h 2000251"/>
              <a:gd name="connsiteX9" fmla="*/ 1412491 w 2000250"/>
              <a:gd name="connsiteY9" fmla="*/ 584777 h 2000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0250" h="2000251">
                <a:moveTo>
                  <a:pt x="0" y="584777"/>
                </a:moveTo>
                <a:lnTo>
                  <a:pt x="0" y="0"/>
                </a:lnTo>
                <a:lnTo>
                  <a:pt x="1412491" y="0"/>
                </a:lnTo>
                <a:lnTo>
                  <a:pt x="1997266" y="0"/>
                </a:lnTo>
                <a:lnTo>
                  <a:pt x="2000250" y="0"/>
                </a:lnTo>
                <a:lnTo>
                  <a:pt x="2000250" y="584777"/>
                </a:lnTo>
                <a:lnTo>
                  <a:pt x="1997266" y="584777"/>
                </a:lnTo>
                <a:lnTo>
                  <a:pt x="1997266" y="2000251"/>
                </a:lnTo>
                <a:lnTo>
                  <a:pt x="1412491" y="2000251"/>
                </a:lnTo>
                <a:lnTo>
                  <a:pt x="1412491" y="584777"/>
                </a:lnTo>
                <a:close/>
              </a:path>
            </a:pathLst>
          </a:custGeom>
          <a:solidFill>
            <a:srgbClr val="E4E4F0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13A03FED-9537-44DE-A107-33B3A5376FD8}"/>
              </a:ext>
            </a:extLst>
          </p:cNvPr>
          <p:cNvSpPr/>
          <p:nvPr/>
        </p:nvSpPr>
        <p:spPr>
          <a:xfrm rot="2700000">
            <a:off x="701228" y="5688711"/>
            <a:ext cx="1401671" cy="1401671"/>
          </a:xfrm>
          <a:custGeom>
            <a:avLst/>
            <a:gdLst>
              <a:gd name="connsiteX0" fmla="*/ 0 w 2000250"/>
              <a:gd name="connsiteY0" fmla="*/ 584777 h 2000251"/>
              <a:gd name="connsiteX1" fmla="*/ 0 w 2000250"/>
              <a:gd name="connsiteY1" fmla="*/ 0 h 2000251"/>
              <a:gd name="connsiteX2" fmla="*/ 1412491 w 2000250"/>
              <a:gd name="connsiteY2" fmla="*/ 0 h 2000251"/>
              <a:gd name="connsiteX3" fmla="*/ 1997266 w 2000250"/>
              <a:gd name="connsiteY3" fmla="*/ 0 h 2000251"/>
              <a:gd name="connsiteX4" fmla="*/ 2000250 w 2000250"/>
              <a:gd name="connsiteY4" fmla="*/ 0 h 2000251"/>
              <a:gd name="connsiteX5" fmla="*/ 2000250 w 2000250"/>
              <a:gd name="connsiteY5" fmla="*/ 584777 h 2000251"/>
              <a:gd name="connsiteX6" fmla="*/ 1997266 w 2000250"/>
              <a:gd name="connsiteY6" fmla="*/ 584777 h 2000251"/>
              <a:gd name="connsiteX7" fmla="*/ 1997266 w 2000250"/>
              <a:gd name="connsiteY7" fmla="*/ 2000251 h 2000251"/>
              <a:gd name="connsiteX8" fmla="*/ 1412491 w 2000250"/>
              <a:gd name="connsiteY8" fmla="*/ 2000251 h 2000251"/>
              <a:gd name="connsiteX9" fmla="*/ 1412491 w 2000250"/>
              <a:gd name="connsiteY9" fmla="*/ 584777 h 2000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0250" h="2000251">
                <a:moveTo>
                  <a:pt x="0" y="584777"/>
                </a:moveTo>
                <a:lnTo>
                  <a:pt x="0" y="0"/>
                </a:lnTo>
                <a:lnTo>
                  <a:pt x="1412491" y="0"/>
                </a:lnTo>
                <a:lnTo>
                  <a:pt x="1997266" y="0"/>
                </a:lnTo>
                <a:lnTo>
                  <a:pt x="2000250" y="0"/>
                </a:lnTo>
                <a:lnTo>
                  <a:pt x="2000250" y="584777"/>
                </a:lnTo>
                <a:lnTo>
                  <a:pt x="1997266" y="584777"/>
                </a:lnTo>
                <a:lnTo>
                  <a:pt x="1997266" y="2000251"/>
                </a:lnTo>
                <a:lnTo>
                  <a:pt x="1412491" y="2000251"/>
                </a:lnTo>
                <a:lnTo>
                  <a:pt x="1412491" y="584777"/>
                </a:lnTo>
                <a:close/>
              </a:path>
            </a:pathLst>
          </a:custGeom>
          <a:gradFill>
            <a:gsLst>
              <a:gs pos="9000">
                <a:srgbClr val="FB927D"/>
              </a:gs>
              <a:gs pos="98000">
                <a:srgbClr val="EF4A3D"/>
              </a:gs>
            </a:gsLst>
            <a:lin ang="8100000" scaled="1"/>
          </a:gra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50917A76-A059-4A31-8420-A44E39481896}"/>
              </a:ext>
            </a:extLst>
          </p:cNvPr>
          <p:cNvSpPr/>
          <p:nvPr/>
        </p:nvSpPr>
        <p:spPr>
          <a:xfrm>
            <a:off x="5940747" y="5303574"/>
            <a:ext cx="368861" cy="368861"/>
          </a:xfrm>
          <a:prstGeom prst="rect">
            <a:avLst/>
          </a:prstGeom>
          <a:solidFill>
            <a:srgbClr val="E4E4F0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31E23ED2-B6B3-4FC4-AB22-63A79C4123F9}"/>
              </a:ext>
            </a:extLst>
          </p:cNvPr>
          <p:cNvSpPr/>
          <p:nvPr/>
        </p:nvSpPr>
        <p:spPr>
          <a:xfrm>
            <a:off x="6312911" y="5672435"/>
            <a:ext cx="784225" cy="784225"/>
          </a:xfrm>
          <a:prstGeom prst="rect">
            <a:avLst/>
          </a:prstGeom>
          <a:gradFill flip="none" rotWithShape="1">
            <a:gsLst>
              <a:gs pos="9000">
                <a:srgbClr val="FB927D"/>
              </a:gs>
              <a:gs pos="98000">
                <a:srgbClr val="EF4A3D"/>
              </a:gs>
            </a:gsLst>
            <a:lin ang="8100000" scaled="1"/>
            <a:tileRect/>
          </a:gra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FB1D03A3-AE68-42CD-8AFB-9580A8D7DECB}"/>
              </a:ext>
            </a:extLst>
          </p:cNvPr>
          <p:cNvSpPr/>
          <p:nvPr/>
        </p:nvSpPr>
        <p:spPr>
          <a:xfrm>
            <a:off x="5570234" y="5670779"/>
            <a:ext cx="368861" cy="368861"/>
          </a:xfrm>
          <a:prstGeom prst="rect">
            <a:avLst/>
          </a:prstGeom>
          <a:solidFill>
            <a:srgbClr val="E4E4F0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0698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flythrough dir="ou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04167E-6 -4.44444E-6 L -0.0474 -0.00694 " pathEditMode="relative" rAng="0" ptsTypes="AA">
                                      <p:cBhvr>
                                        <p:cTn id="10" dur="3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70" y="-34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6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6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6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6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6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6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62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2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2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62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nodeType="withEffect">
                                  <p:stCondLst>
                                    <p:cond delay="108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62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2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2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62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62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2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2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62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625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5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6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1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6" presetClass="emp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2" dur="750" fill="hold"/>
                                        <p:tgtEl>
                                          <p:spTgt spid="2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42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1.85185E-6 L -2.70833E-6 0.14977 " pathEditMode="relative" rAng="0" ptsTypes="AA">
                                      <p:cBhvr>
                                        <p:cTn id="64" dur="4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477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66" dur="4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11022E-16 -4.44444E-6 L 0.0599 -0.00694 " pathEditMode="relative" rAng="0" ptsTypes="AA">
                                      <p:cBhvr>
                                        <p:cTn id="72" dur="3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-347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" dur="1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79" dur="750" fill="hold"/>
                                        <p:tgtEl>
                                          <p:spTgt spid="3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63" presetClass="path" presetSubtype="0" accel="50000" decel="50000" autoRev="1" fill="hold" grpId="3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-6.25E-7 -3.7037E-6 L 0.04831 -3.7037E-6 " pathEditMode="relative" rAng="0" ptsTypes="AA">
                                      <p:cBhvr>
                                        <p:cTn id="81" dur="18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6" dur="1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88" dur="750" fill="hold"/>
                                        <p:tgtEl>
                                          <p:spTgt spid="3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3" presetClass="path" presetSubtype="0" accel="50000" decel="50000" autoRev="1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95833E-6 -3.7037E-6 L 0.04831 -3.7037E-6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5" dur="10" fill="hold"/>
                                        <p:tgtEl>
                                          <p:spTgt spid="3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97" dur="750" fill="hold"/>
                                        <p:tgtEl>
                                          <p:spTgt spid="3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63" presetClass="path" presetSubtype="0" accel="50000" decel="50000" autoRev="1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95833E-6 -3.7037E-6 L 0.04831 -3.7037E-6 " pathEditMode="relative" rAng="0" ptsTypes="AA">
                                      <p:cBhvr>
                                        <p:cTn id="9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4" dur="10" fill="hold"/>
                                        <p:tgtEl>
                                          <p:spTgt spid="3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06" dur="750" fill="hold"/>
                                        <p:tgtEl>
                                          <p:spTgt spid="3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63" presetClass="path" presetSubtype="0" accel="16000" fill="hold" grpId="3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-3.95833E-6 -1.48148E-6 L 0.04831 -1.48148E-6 " pathEditMode="relative" rAng="0" ptsTypes="AA">
                                      <p:cBhvr>
                                        <p:cTn id="108" dur="44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3" dur="10" fill="hold"/>
                                        <p:tgtEl>
                                          <p:spTgt spid="3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5" dur="750" fill="hold"/>
                                        <p:tgtEl>
                                          <p:spTgt spid="3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63" presetClass="path" presetSubtype="0" accel="50000" decel="50000" autoRev="1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7.40741E-7 L 0.04831 7.40741E-7 " pathEditMode="relative" rAng="0" ptsTypes="AA">
                                      <p:cBhvr>
                                        <p:cTn id="11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2" dur="10" fill="hold"/>
                                        <p:tgtEl>
                                          <p:spTgt spid="3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24" dur="750" fill="hold"/>
                                        <p:tgtEl>
                                          <p:spTgt spid="3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63" presetClass="path" presetSubtype="0" accel="50000" decel="50000" autoRev="1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75E-6 -1.48148E-6 L 0.04831 -1.48148E-6 " pathEditMode="relative" rAng="0" ptsTypes="AA">
                                      <p:cBhvr>
                                        <p:cTn id="126" dur="2125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1" dur="10" fill="hold"/>
                                        <p:tgtEl>
                                          <p:spTgt spid="3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33" dur="750" fill="hold"/>
                                        <p:tgtEl>
                                          <p:spTgt spid="3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63" presetClass="path" presetSubtype="0" accel="50000" decel="50000" autoRev="1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79167E-6 -3.7037E-6 L 0.0483 -3.7037E-6 " pathEditMode="relative" rAng="0" ptsTypes="AA">
                                      <p:cBhvr>
                                        <p:cTn id="135" dur="1875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0" grpId="1" animBg="1"/>
      <p:bldP spid="31" grpId="0" animBg="1"/>
      <p:bldP spid="31" grpId="1" animBg="1"/>
      <p:bldP spid="6" grpId="0" animBg="1"/>
      <p:bldP spid="6" grpId="1" animBg="1"/>
      <p:bldP spid="7" grpId="0"/>
      <p:bldP spid="8" grpId="0"/>
      <p:bldP spid="9" grpId="0"/>
      <p:bldP spid="10" grpId="0"/>
      <p:bldP spid="25" grpId="0"/>
      <p:bldP spid="29" grpId="0"/>
      <p:bldP spid="32" grpId="0" animBg="1"/>
      <p:bldP spid="32" grpId="1" animBg="1"/>
      <p:bldP spid="32" grpId="2" animBg="1"/>
      <p:bldP spid="32" grpId="3" animBg="1"/>
      <p:bldP spid="33" grpId="0" animBg="1"/>
      <p:bldP spid="33" grpId="1" animBg="1"/>
      <p:bldP spid="33" grpId="2" animBg="1"/>
      <p:bldP spid="33" grpId="3" animBg="1"/>
      <p:bldP spid="34" grpId="0" animBg="1"/>
      <p:bldP spid="34" grpId="1" animBg="1"/>
      <p:bldP spid="34" grpId="2" animBg="1"/>
      <p:bldP spid="34" grpId="3" animBg="1"/>
      <p:bldP spid="35" grpId="0" animBg="1"/>
      <p:bldP spid="35" grpId="1" animBg="1"/>
      <p:bldP spid="35" grpId="2" animBg="1"/>
      <p:bldP spid="35" grpId="3" animBg="1"/>
      <p:bldP spid="36" grpId="0" animBg="1"/>
      <p:bldP spid="36" grpId="1" animBg="1"/>
      <p:bldP spid="36" grpId="2" animBg="1"/>
      <p:bldP spid="36" grpId="3" animBg="1"/>
      <p:bldP spid="37" grpId="0" animBg="1"/>
      <p:bldP spid="37" grpId="1" animBg="1"/>
      <p:bldP spid="37" grpId="2" animBg="1"/>
      <p:bldP spid="37" grpId="3" animBg="1"/>
      <p:bldP spid="38" grpId="0" animBg="1"/>
      <p:bldP spid="38" grpId="1" animBg="1"/>
      <p:bldP spid="38" grpId="2" animBg="1"/>
      <p:bldP spid="38" grpId="3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A4CD0B1E-7C0F-42B1-A2DD-8D7BA23E4D24}"/>
              </a:ext>
            </a:extLst>
          </p:cNvPr>
          <p:cNvSpPr/>
          <p:nvPr/>
        </p:nvSpPr>
        <p:spPr>
          <a:xfrm>
            <a:off x="0" y="-1858297"/>
            <a:ext cx="13300072" cy="8716297"/>
          </a:xfrm>
          <a:prstGeom prst="rect">
            <a:avLst/>
          </a:prstGeom>
          <a:blipFill dpi="0" rotWithShape="1">
            <a:blip r:embed="rId2">
              <a:alphaModFix amt="15000"/>
            </a:blip>
            <a:srcRect/>
            <a:stretch>
              <a:fillRect t="-26294" b="-2629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Parallelogram 29">
            <a:extLst>
              <a:ext uri="{FF2B5EF4-FFF2-40B4-BE49-F238E27FC236}">
                <a16:creationId xmlns:a16="http://schemas.microsoft.com/office/drawing/2014/main" id="{1847FF59-ED8B-42A6-85E5-9C85A8FB1F3B}"/>
              </a:ext>
            </a:extLst>
          </p:cNvPr>
          <p:cNvSpPr/>
          <p:nvPr/>
        </p:nvSpPr>
        <p:spPr>
          <a:xfrm>
            <a:off x="8004171" y="-475488"/>
            <a:ext cx="7278662" cy="7904988"/>
          </a:xfrm>
          <a:prstGeom prst="parallelogram">
            <a:avLst>
              <a:gd name="adj" fmla="val 57326"/>
            </a:avLst>
          </a:prstGeom>
          <a:solidFill>
            <a:schemeClr val="tx2">
              <a:lumMod val="75000"/>
              <a:alpha val="30000"/>
            </a:schemeClr>
          </a:solidFill>
          <a:ln>
            <a:noFill/>
          </a:ln>
          <a:effectLst>
            <a:outerShdw blurRad="63500" sx="103000" sy="103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PICTURE">
            <a:extLst>
              <a:ext uri="{FF2B5EF4-FFF2-40B4-BE49-F238E27FC236}">
                <a16:creationId xmlns:a16="http://schemas.microsoft.com/office/drawing/2014/main" id="{A8EB0909-49E8-459A-9CF7-8D4A67181A4A}"/>
              </a:ext>
            </a:extLst>
          </p:cNvPr>
          <p:cNvSpPr/>
          <p:nvPr/>
        </p:nvSpPr>
        <p:spPr>
          <a:xfrm>
            <a:off x="-1982761" y="-523494"/>
            <a:ext cx="11303501" cy="7904988"/>
          </a:xfrm>
          <a:prstGeom prst="parallelogram">
            <a:avLst>
              <a:gd name="adj" fmla="val 50096"/>
            </a:avLst>
          </a:prstGeom>
          <a:blipFill dpi="0" rotWithShape="1">
            <a:blip r:embed="rId3"/>
            <a:srcRect/>
            <a:stretch>
              <a:fillRect t="-107338" b="-8552"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Parallelogram 33">
            <a:extLst>
              <a:ext uri="{FF2B5EF4-FFF2-40B4-BE49-F238E27FC236}">
                <a16:creationId xmlns:a16="http://schemas.microsoft.com/office/drawing/2014/main" id="{1034A1C0-8740-4A23-BC65-8B89F5F145C7}"/>
              </a:ext>
            </a:extLst>
          </p:cNvPr>
          <p:cNvSpPr/>
          <p:nvPr/>
        </p:nvSpPr>
        <p:spPr>
          <a:xfrm>
            <a:off x="1245799" y="3314700"/>
            <a:ext cx="14477924" cy="7904988"/>
          </a:xfrm>
          <a:prstGeom prst="parallelogram">
            <a:avLst>
              <a:gd name="adj" fmla="val 50096"/>
            </a:avLst>
          </a:prstGeom>
          <a:solidFill>
            <a:srgbClr val="E4E4F0"/>
          </a:solidFill>
          <a:ln>
            <a:noFill/>
          </a:ln>
          <a:effectLst>
            <a:outerShdw blurRad="635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5" name="Graphic 28">
            <a:extLst>
              <a:ext uri="{FF2B5EF4-FFF2-40B4-BE49-F238E27FC236}">
                <a16:creationId xmlns:a16="http://schemas.microsoft.com/office/drawing/2014/main" id="{B26575BD-47A4-4A57-B15C-2476174720B3}"/>
              </a:ext>
            </a:extLst>
          </p:cNvPr>
          <p:cNvGrpSpPr/>
          <p:nvPr/>
        </p:nvGrpSpPr>
        <p:grpSpPr>
          <a:xfrm>
            <a:off x="348970" y="6179996"/>
            <a:ext cx="365760" cy="365760"/>
            <a:chOff x="651541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B69FAFC4-EC6F-47E7-A06D-0D53125DF4C6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45A05CCB-CD6F-43F5-BCA2-DD8D66AED037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gradFill>
              <a:gsLst>
                <a:gs pos="9000">
                  <a:srgbClr val="FB927D"/>
                </a:gs>
                <a:gs pos="98000">
                  <a:srgbClr val="EF4A3D"/>
                </a:gs>
              </a:gsLst>
              <a:lin ang="8100000" scaled="1"/>
            </a:gra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38" name="Graphic 29">
            <a:extLst>
              <a:ext uri="{FF2B5EF4-FFF2-40B4-BE49-F238E27FC236}">
                <a16:creationId xmlns:a16="http://schemas.microsoft.com/office/drawing/2014/main" id="{6C84FBDE-13EF-4669-8A96-C2179B655328}"/>
              </a:ext>
            </a:extLst>
          </p:cNvPr>
          <p:cNvGrpSpPr/>
          <p:nvPr/>
        </p:nvGrpSpPr>
        <p:grpSpPr>
          <a:xfrm>
            <a:off x="937197" y="6179996"/>
            <a:ext cx="365760" cy="365760"/>
            <a:chOff x="1422228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FC8A002F-7E87-4DB4-86B6-5923F7263F24}"/>
                </a:ext>
              </a:extLst>
            </p:cNvPr>
            <p:cNvSpPr/>
            <p:nvPr/>
          </p:nvSpPr>
          <p:spPr>
            <a:xfrm>
              <a:off x="1422228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1D64F6F5-BCB8-4544-A307-3898544C5692}"/>
                </a:ext>
              </a:extLst>
            </p:cNvPr>
            <p:cNvSpPr/>
            <p:nvPr/>
          </p:nvSpPr>
          <p:spPr>
            <a:xfrm>
              <a:off x="1526048" y="12271871"/>
              <a:ext cx="293246" cy="204908"/>
            </a:xfrm>
            <a:custGeom>
              <a:avLst/>
              <a:gdLst>
                <a:gd name="connsiteX0" fmla="*/ 293247 w 293246"/>
                <a:gd name="connsiteY0" fmla="*/ 63749 h 204908"/>
                <a:gd name="connsiteX1" fmla="*/ 229497 w 293246"/>
                <a:gd name="connsiteY1" fmla="*/ 0 h 204908"/>
                <a:gd name="connsiteX2" fmla="*/ 63749 w 293246"/>
                <a:gd name="connsiteY2" fmla="*/ 0 h 204908"/>
                <a:gd name="connsiteX3" fmla="*/ 0 w 293246"/>
                <a:gd name="connsiteY3" fmla="*/ 63749 h 204908"/>
                <a:gd name="connsiteX4" fmla="*/ 0 w 293246"/>
                <a:gd name="connsiteY4" fmla="*/ 141159 h 204908"/>
                <a:gd name="connsiteX5" fmla="*/ 63749 w 293246"/>
                <a:gd name="connsiteY5" fmla="*/ 204908 h 204908"/>
                <a:gd name="connsiteX6" fmla="*/ 229497 w 293246"/>
                <a:gd name="connsiteY6" fmla="*/ 204908 h 204908"/>
                <a:gd name="connsiteX7" fmla="*/ 293247 w 293246"/>
                <a:gd name="connsiteY7" fmla="*/ 141159 h 204908"/>
                <a:gd name="connsiteX8" fmla="*/ 293247 w 293246"/>
                <a:gd name="connsiteY8" fmla="*/ 63749 h 204908"/>
                <a:gd name="connsiteX9" fmla="*/ 189426 w 293246"/>
                <a:gd name="connsiteY9" fmla="*/ 105642 h 204908"/>
                <a:gd name="connsiteX10" fmla="*/ 122945 w 293246"/>
                <a:gd name="connsiteY10" fmla="*/ 142070 h 204908"/>
                <a:gd name="connsiteX11" fmla="*/ 117481 w 293246"/>
                <a:gd name="connsiteY11" fmla="*/ 138427 h 204908"/>
                <a:gd name="connsiteX12" fmla="*/ 117481 w 293246"/>
                <a:gd name="connsiteY12" fmla="*/ 63749 h 204908"/>
                <a:gd name="connsiteX13" fmla="*/ 122945 w 293246"/>
                <a:gd name="connsiteY13" fmla="*/ 60106 h 204908"/>
                <a:gd name="connsiteX14" fmla="*/ 189426 w 293246"/>
                <a:gd name="connsiteY14" fmla="*/ 98356 h 204908"/>
                <a:gd name="connsiteX15" fmla="*/ 189426 w 293246"/>
                <a:gd name="connsiteY15" fmla="*/ 105642 h 204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3246" h="204908">
                  <a:moveTo>
                    <a:pt x="293247" y="63749"/>
                  </a:moveTo>
                  <a:cubicBezTo>
                    <a:pt x="293247" y="28232"/>
                    <a:pt x="265015" y="0"/>
                    <a:pt x="229497" y="0"/>
                  </a:cubicBezTo>
                  <a:lnTo>
                    <a:pt x="63749" y="0"/>
                  </a:lnTo>
                  <a:cubicBezTo>
                    <a:pt x="28232" y="0"/>
                    <a:pt x="0" y="28232"/>
                    <a:pt x="0" y="63749"/>
                  </a:cubicBezTo>
                  <a:lnTo>
                    <a:pt x="0" y="141159"/>
                  </a:lnTo>
                  <a:cubicBezTo>
                    <a:pt x="0" y="176676"/>
                    <a:pt x="28232" y="204908"/>
                    <a:pt x="63749" y="204908"/>
                  </a:cubicBezTo>
                  <a:lnTo>
                    <a:pt x="229497" y="204908"/>
                  </a:lnTo>
                  <a:cubicBezTo>
                    <a:pt x="265015" y="204908"/>
                    <a:pt x="293247" y="176676"/>
                    <a:pt x="293247" y="141159"/>
                  </a:cubicBezTo>
                  <a:lnTo>
                    <a:pt x="293247" y="63749"/>
                  </a:lnTo>
                  <a:close/>
                  <a:moveTo>
                    <a:pt x="189426" y="105642"/>
                  </a:moveTo>
                  <a:lnTo>
                    <a:pt x="122945" y="142070"/>
                  </a:lnTo>
                  <a:cubicBezTo>
                    <a:pt x="120213" y="143891"/>
                    <a:pt x="117481" y="141159"/>
                    <a:pt x="117481" y="138427"/>
                  </a:cubicBezTo>
                  <a:lnTo>
                    <a:pt x="117481" y="63749"/>
                  </a:lnTo>
                  <a:cubicBezTo>
                    <a:pt x="117481" y="60106"/>
                    <a:pt x="120213" y="58285"/>
                    <a:pt x="122945" y="60106"/>
                  </a:cubicBezTo>
                  <a:lnTo>
                    <a:pt x="189426" y="98356"/>
                  </a:lnTo>
                  <a:cubicBezTo>
                    <a:pt x="192158" y="100177"/>
                    <a:pt x="192158" y="104731"/>
                    <a:pt x="189426" y="105642"/>
                  </a:cubicBezTo>
                  <a:close/>
                </a:path>
              </a:pathLst>
            </a:custGeom>
            <a:gradFill>
              <a:gsLst>
                <a:gs pos="9000">
                  <a:srgbClr val="FB927D"/>
                </a:gs>
                <a:gs pos="98000">
                  <a:srgbClr val="EF4A3D"/>
                </a:gs>
              </a:gsLst>
              <a:lin ang="8100000" scaled="1"/>
            </a:gra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41" name="Graphic 27">
            <a:extLst>
              <a:ext uri="{FF2B5EF4-FFF2-40B4-BE49-F238E27FC236}">
                <a16:creationId xmlns:a16="http://schemas.microsoft.com/office/drawing/2014/main" id="{0972D015-C079-46C8-A487-6995EE8A8452}"/>
              </a:ext>
            </a:extLst>
          </p:cNvPr>
          <p:cNvGrpSpPr/>
          <p:nvPr/>
        </p:nvGrpSpPr>
        <p:grpSpPr>
          <a:xfrm>
            <a:off x="1521509" y="6179996"/>
            <a:ext cx="365760" cy="365760"/>
            <a:chOff x="2192915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4F071ED6-BB68-4EA2-9A52-EDEBB660CB5D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grpSp>
          <p:nvGrpSpPr>
            <p:cNvPr id="43" name="Graphic 27">
              <a:extLst>
                <a:ext uri="{FF2B5EF4-FFF2-40B4-BE49-F238E27FC236}">
                  <a16:creationId xmlns:a16="http://schemas.microsoft.com/office/drawing/2014/main" id="{6FDF52F3-655C-40E1-A149-68B50051A972}"/>
                </a:ext>
              </a:extLst>
            </p:cNvPr>
            <p:cNvGrpSpPr/>
            <p:nvPr/>
          </p:nvGrpSpPr>
          <p:grpSpPr>
            <a:xfrm>
              <a:off x="2295447" y="12253657"/>
              <a:ext cx="289980" cy="238349"/>
              <a:chOff x="2295447" y="12253657"/>
              <a:chExt cx="289980" cy="238349"/>
            </a:xfrm>
            <a:solidFill>
              <a:srgbClr val="333033"/>
            </a:solidFill>
          </p:grpSpPr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D66F7291-8EC8-4BBB-94DB-AF3983E24A13}"/>
                  </a:ext>
                </a:extLst>
              </p:cNvPr>
              <p:cNvSpPr/>
              <p:nvPr/>
            </p:nvSpPr>
            <p:spPr>
              <a:xfrm>
                <a:off x="2295447" y="12253657"/>
                <a:ext cx="289980" cy="238349"/>
              </a:xfrm>
              <a:custGeom>
                <a:avLst/>
                <a:gdLst>
                  <a:gd name="connsiteX0" fmla="*/ 289070 w 289980"/>
                  <a:gd name="connsiteY0" fmla="*/ 28232 h 238349"/>
                  <a:gd name="connsiteX1" fmla="*/ 259928 w 289980"/>
                  <a:gd name="connsiteY1" fmla="*/ 36428 h 238349"/>
                  <a:gd name="connsiteX2" fmla="*/ 274499 w 289980"/>
                  <a:gd name="connsiteY2" fmla="*/ 23678 h 238349"/>
                  <a:gd name="connsiteX3" fmla="*/ 284517 w 289980"/>
                  <a:gd name="connsiteY3" fmla="*/ 6375 h 238349"/>
                  <a:gd name="connsiteX4" fmla="*/ 284517 w 289980"/>
                  <a:gd name="connsiteY4" fmla="*/ 4554 h 238349"/>
                  <a:gd name="connsiteX5" fmla="*/ 282695 w 289980"/>
                  <a:gd name="connsiteY5" fmla="*/ 4554 h 238349"/>
                  <a:gd name="connsiteX6" fmla="*/ 248089 w 289980"/>
                  <a:gd name="connsiteY6" fmla="*/ 18214 h 238349"/>
                  <a:gd name="connsiteX7" fmla="*/ 245357 w 289980"/>
                  <a:gd name="connsiteY7" fmla="*/ 17303 h 238349"/>
                  <a:gd name="connsiteX8" fmla="*/ 242624 w 289980"/>
                  <a:gd name="connsiteY8" fmla="*/ 14571 h 238349"/>
                  <a:gd name="connsiteX9" fmla="*/ 226232 w 289980"/>
                  <a:gd name="connsiteY9" fmla="*/ 4554 h 238349"/>
                  <a:gd name="connsiteX10" fmla="*/ 200732 w 289980"/>
                  <a:gd name="connsiteY10" fmla="*/ 0 h 238349"/>
                  <a:gd name="connsiteX11" fmla="*/ 176143 w 289980"/>
                  <a:gd name="connsiteY11" fmla="*/ 7286 h 238349"/>
                  <a:gd name="connsiteX12" fmla="*/ 156108 w 289980"/>
                  <a:gd name="connsiteY12" fmla="*/ 23678 h 238349"/>
                  <a:gd name="connsiteX13" fmla="*/ 144268 w 289980"/>
                  <a:gd name="connsiteY13" fmla="*/ 47357 h 238349"/>
                  <a:gd name="connsiteX14" fmla="*/ 143358 w 289980"/>
                  <a:gd name="connsiteY14" fmla="*/ 71946 h 238349"/>
                  <a:gd name="connsiteX15" fmla="*/ 142447 w 289980"/>
                  <a:gd name="connsiteY15" fmla="*/ 73767 h 238349"/>
                  <a:gd name="connsiteX16" fmla="*/ 23145 w 289980"/>
                  <a:gd name="connsiteY16" fmla="*/ 12750 h 238349"/>
                  <a:gd name="connsiteX17" fmla="*/ 19502 w 289980"/>
                  <a:gd name="connsiteY17" fmla="*/ 12750 h 238349"/>
                  <a:gd name="connsiteX18" fmla="*/ 29520 w 289980"/>
                  <a:gd name="connsiteY18" fmla="*/ 84695 h 238349"/>
                  <a:gd name="connsiteX19" fmla="*/ 36805 w 289980"/>
                  <a:gd name="connsiteY19" fmla="*/ 91070 h 238349"/>
                  <a:gd name="connsiteX20" fmla="*/ 14038 w 289980"/>
                  <a:gd name="connsiteY20" fmla="*/ 84695 h 238349"/>
                  <a:gd name="connsiteX21" fmla="*/ 12216 w 289980"/>
                  <a:gd name="connsiteY21" fmla="*/ 85606 h 238349"/>
                  <a:gd name="connsiteX22" fmla="*/ 12216 w 289980"/>
                  <a:gd name="connsiteY22" fmla="*/ 92892 h 238349"/>
                  <a:gd name="connsiteX23" fmla="*/ 49555 w 289980"/>
                  <a:gd name="connsiteY23" fmla="*/ 142070 h 238349"/>
                  <a:gd name="connsiteX24" fmla="*/ 56841 w 289980"/>
                  <a:gd name="connsiteY24" fmla="*/ 144802 h 238349"/>
                  <a:gd name="connsiteX25" fmla="*/ 34073 w 289980"/>
                  <a:gd name="connsiteY25" fmla="*/ 143891 h 238349"/>
                  <a:gd name="connsiteX26" fmla="*/ 32252 w 289980"/>
                  <a:gd name="connsiteY26" fmla="*/ 145713 h 238349"/>
                  <a:gd name="connsiteX27" fmla="*/ 79608 w 289980"/>
                  <a:gd name="connsiteY27" fmla="*/ 185784 h 238349"/>
                  <a:gd name="connsiteX28" fmla="*/ 85983 w 289980"/>
                  <a:gd name="connsiteY28" fmla="*/ 186694 h 238349"/>
                  <a:gd name="connsiteX29" fmla="*/ 85983 w 289980"/>
                  <a:gd name="connsiteY29" fmla="*/ 186694 h 238349"/>
                  <a:gd name="connsiteX30" fmla="*/ 53198 w 289980"/>
                  <a:gd name="connsiteY30" fmla="*/ 203998 h 238349"/>
                  <a:gd name="connsiteX31" fmla="*/ 4020 w 289980"/>
                  <a:gd name="connsiteY31" fmla="*/ 210373 h 238349"/>
                  <a:gd name="connsiteX32" fmla="*/ 377 w 289980"/>
                  <a:gd name="connsiteY32" fmla="*/ 210373 h 238349"/>
                  <a:gd name="connsiteX33" fmla="*/ 1288 w 289980"/>
                  <a:gd name="connsiteY33" fmla="*/ 212194 h 238349"/>
                  <a:gd name="connsiteX34" fmla="*/ 11306 w 289980"/>
                  <a:gd name="connsiteY34" fmla="*/ 218569 h 238349"/>
                  <a:gd name="connsiteX35" fmla="*/ 44091 w 289980"/>
                  <a:gd name="connsiteY35" fmla="*/ 231319 h 238349"/>
                  <a:gd name="connsiteX36" fmla="*/ 214393 w 289980"/>
                  <a:gd name="connsiteY36" fmla="*/ 191248 h 238349"/>
                  <a:gd name="connsiteX37" fmla="*/ 261749 w 289980"/>
                  <a:gd name="connsiteY37" fmla="*/ 61017 h 238349"/>
                  <a:gd name="connsiteX38" fmla="*/ 265392 w 289980"/>
                  <a:gd name="connsiteY38" fmla="*/ 57374 h 238349"/>
                  <a:gd name="connsiteX39" fmla="*/ 288160 w 289980"/>
                  <a:gd name="connsiteY39" fmla="*/ 33696 h 238349"/>
                  <a:gd name="connsiteX40" fmla="*/ 289981 w 289980"/>
                  <a:gd name="connsiteY40" fmla="*/ 29143 h 238349"/>
                  <a:gd name="connsiteX41" fmla="*/ 289981 w 289980"/>
                  <a:gd name="connsiteY41" fmla="*/ 29143 h 238349"/>
                  <a:gd name="connsiteX42" fmla="*/ 289070 w 289980"/>
                  <a:gd name="connsiteY42" fmla="*/ 28232 h 238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89980" h="238349">
                    <a:moveTo>
                      <a:pt x="289070" y="28232"/>
                    </a:moveTo>
                    <a:cubicBezTo>
                      <a:pt x="279963" y="32785"/>
                      <a:pt x="269946" y="34607"/>
                      <a:pt x="259928" y="36428"/>
                    </a:cubicBezTo>
                    <a:cubicBezTo>
                      <a:pt x="264481" y="35517"/>
                      <a:pt x="271767" y="27321"/>
                      <a:pt x="274499" y="23678"/>
                    </a:cubicBezTo>
                    <a:cubicBezTo>
                      <a:pt x="279053" y="18214"/>
                      <a:pt x="282695" y="12750"/>
                      <a:pt x="284517" y="6375"/>
                    </a:cubicBezTo>
                    <a:cubicBezTo>
                      <a:pt x="284517" y="5464"/>
                      <a:pt x="284517" y="5464"/>
                      <a:pt x="284517" y="4554"/>
                    </a:cubicBezTo>
                    <a:cubicBezTo>
                      <a:pt x="283606" y="4554"/>
                      <a:pt x="283606" y="4554"/>
                      <a:pt x="282695" y="4554"/>
                    </a:cubicBezTo>
                    <a:cubicBezTo>
                      <a:pt x="271767" y="10928"/>
                      <a:pt x="259928" y="14571"/>
                      <a:pt x="248089" y="18214"/>
                    </a:cubicBezTo>
                    <a:cubicBezTo>
                      <a:pt x="247178" y="18214"/>
                      <a:pt x="246267" y="18214"/>
                      <a:pt x="245357" y="17303"/>
                    </a:cubicBezTo>
                    <a:cubicBezTo>
                      <a:pt x="244446" y="16393"/>
                      <a:pt x="243535" y="15482"/>
                      <a:pt x="242624" y="14571"/>
                    </a:cubicBezTo>
                    <a:cubicBezTo>
                      <a:pt x="237160" y="10018"/>
                      <a:pt x="231696" y="6375"/>
                      <a:pt x="226232" y="4554"/>
                    </a:cubicBezTo>
                    <a:cubicBezTo>
                      <a:pt x="218035" y="911"/>
                      <a:pt x="208928" y="0"/>
                      <a:pt x="200732" y="0"/>
                    </a:cubicBezTo>
                    <a:cubicBezTo>
                      <a:pt x="192536" y="911"/>
                      <a:pt x="183429" y="2732"/>
                      <a:pt x="176143" y="7286"/>
                    </a:cubicBezTo>
                    <a:cubicBezTo>
                      <a:pt x="168857" y="10928"/>
                      <a:pt x="161572" y="16393"/>
                      <a:pt x="156108" y="23678"/>
                    </a:cubicBezTo>
                    <a:cubicBezTo>
                      <a:pt x="150643" y="30964"/>
                      <a:pt x="146090" y="38250"/>
                      <a:pt x="144268" y="47357"/>
                    </a:cubicBezTo>
                    <a:cubicBezTo>
                      <a:pt x="142447" y="55553"/>
                      <a:pt x="142447" y="63749"/>
                      <a:pt x="143358" y="71946"/>
                    </a:cubicBezTo>
                    <a:cubicBezTo>
                      <a:pt x="143358" y="73767"/>
                      <a:pt x="143358" y="73767"/>
                      <a:pt x="142447" y="73767"/>
                    </a:cubicBezTo>
                    <a:cubicBezTo>
                      <a:pt x="95090" y="66481"/>
                      <a:pt x="55019" y="49178"/>
                      <a:pt x="23145" y="12750"/>
                    </a:cubicBezTo>
                    <a:cubicBezTo>
                      <a:pt x="21323" y="10928"/>
                      <a:pt x="21323" y="10928"/>
                      <a:pt x="19502" y="12750"/>
                    </a:cubicBezTo>
                    <a:cubicBezTo>
                      <a:pt x="5841" y="33696"/>
                      <a:pt x="12216" y="67392"/>
                      <a:pt x="29520" y="84695"/>
                    </a:cubicBezTo>
                    <a:cubicBezTo>
                      <a:pt x="32252" y="86517"/>
                      <a:pt x="34073" y="89249"/>
                      <a:pt x="36805" y="91070"/>
                    </a:cubicBezTo>
                    <a:cubicBezTo>
                      <a:pt x="35895" y="91070"/>
                      <a:pt x="24056" y="90160"/>
                      <a:pt x="14038" y="84695"/>
                    </a:cubicBezTo>
                    <a:cubicBezTo>
                      <a:pt x="12216" y="83785"/>
                      <a:pt x="12216" y="84695"/>
                      <a:pt x="12216" y="85606"/>
                    </a:cubicBezTo>
                    <a:cubicBezTo>
                      <a:pt x="12216" y="87428"/>
                      <a:pt x="12216" y="90160"/>
                      <a:pt x="12216" y="92892"/>
                    </a:cubicBezTo>
                    <a:cubicBezTo>
                      <a:pt x="14948" y="113838"/>
                      <a:pt x="29520" y="133873"/>
                      <a:pt x="49555" y="142070"/>
                    </a:cubicBezTo>
                    <a:cubicBezTo>
                      <a:pt x="52287" y="142980"/>
                      <a:pt x="55019" y="143891"/>
                      <a:pt x="56841" y="144802"/>
                    </a:cubicBezTo>
                    <a:cubicBezTo>
                      <a:pt x="52287" y="143891"/>
                      <a:pt x="47734" y="144802"/>
                      <a:pt x="34073" y="143891"/>
                    </a:cubicBezTo>
                    <a:cubicBezTo>
                      <a:pt x="32252" y="143891"/>
                      <a:pt x="31341" y="144802"/>
                      <a:pt x="32252" y="145713"/>
                    </a:cubicBezTo>
                    <a:cubicBezTo>
                      <a:pt x="42270" y="173034"/>
                      <a:pt x="63216" y="181230"/>
                      <a:pt x="79608" y="185784"/>
                    </a:cubicBezTo>
                    <a:cubicBezTo>
                      <a:pt x="81430" y="185784"/>
                      <a:pt x="84162" y="185784"/>
                      <a:pt x="85983" y="186694"/>
                    </a:cubicBezTo>
                    <a:cubicBezTo>
                      <a:pt x="85983" y="186694"/>
                      <a:pt x="85983" y="186694"/>
                      <a:pt x="85983" y="186694"/>
                    </a:cubicBezTo>
                    <a:cubicBezTo>
                      <a:pt x="80519" y="194891"/>
                      <a:pt x="62305" y="201266"/>
                      <a:pt x="53198" y="203998"/>
                    </a:cubicBezTo>
                    <a:cubicBezTo>
                      <a:pt x="37716" y="209462"/>
                      <a:pt x="20413" y="212194"/>
                      <a:pt x="4020" y="210373"/>
                    </a:cubicBezTo>
                    <a:cubicBezTo>
                      <a:pt x="1288" y="210373"/>
                      <a:pt x="377" y="210373"/>
                      <a:pt x="377" y="210373"/>
                    </a:cubicBezTo>
                    <a:cubicBezTo>
                      <a:pt x="-533" y="210373"/>
                      <a:pt x="377" y="211283"/>
                      <a:pt x="1288" y="212194"/>
                    </a:cubicBezTo>
                    <a:cubicBezTo>
                      <a:pt x="4931" y="214015"/>
                      <a:pt x="7663" y="216747"/>
                      <a:pt x="11306" y="218569"/>
                    </a:cubicBezTo>
                    <a:cubicBezTo>
                      <a:pt x="22234" y="224033"/>
                      <a:pt x="33163" y="228587"/>
                      <a:pt x="44091" y="231319"/>
                    </a:cubicBezTo>
                    <a:cubicBezTo>
                      <a:pt x="103287" y="247711"/>
                      <a:pt x="169768" y="235872"/>
                      <a:pt x="214393" y="191248"/>
                    </a:cubicBezTo>
                    <a:cubicBezTo>
                      <a:pt x="248999" y="156641"/>
                      <a:pt x="261749" y="108374"/>
                      <a:pt x="261749" y="61017"/>
                    </a:cubicBezTo>
                    <a:cubicBezTo>
                      <a:pt x="261749" y="59196"/>
                      <a:pt x="263571" y="58285"/>
                      <a:pt x="265392" y="57374"/>
                    </a:cubicBezTo>
                    <a:cubicBezTo>
                      <a:pt x="274499" y="50999"/>
                      <a:pt x="281785" y="42803"/>
                      <a:pt x="288160" y="33696"/>
                    </a:cubicBezTo>
                    <a:cubicBezTo>
                      <a:pt x="289981" y="31875"/>
                      <a:pt x="289981" y="30053"/>
                      <a:pt x="289981" y="29143"/>
                    </a:cubicBezTo>
                    <a:cubicBezTo>
                      <a:pt x="289981" y="29143"/>
                      <a:pt x="289981" y="29143"/>
                      <a:pt x="289981" y="29143"/>
                    </a:cubicBezTo>
                    <a:cubicBezTo>
                      <a:pt x="289981" y="27321"/>
                      <a:pt x="289981" y="28232"/>
                      <a:pt x="289070" y="28232"/>
                    </a:cubicBezTo>
                    <a:close/>
                  </a:path>
                </a:pathLst>
              </a:custGeom>
              <a:gradFill>
                <a:gsLst>
                  <a:gs pos="9000">
                    <a:srgbClr val="FB927D"/>
                  </a:gs>
                  <a:gs pos="98000">
                    <a:srgbClr val="EF4A3D"/>
                  </a:gs>
                </a:gsLst>
                <a:lin ang="8100000" scaled="1"/>
              </a:gra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4C14230C-B631-44B1-98FE-A9E99BE3AA75}"/>
                  </a:ext>
                </a:extLst>
              </p:cNvPr>
              <p:cNvSpPr/>
              <p:nvPr/>
            </p:nvSpPr>
            <p:spPr>
              <a:xfrm>
                <a:off x="2381430" y="12491351"/>
                <a:ext cx="11344" cy="9107"/>
              </a:xfrm>
              <a:custGeom>
                <a:avLst/>
                <a:gdLst>
                  <a:gd name="connsiteX0" fmla="*/ 0 w 11344"/>
                  <a:gd name="connsiteY0" fmla="*/ 0 h 9107"/>
                  <a:gd name="connsiteX1" fmla="*/ 0 w 11344"/>
                  <a:gd name="connsiteY1" fmla="*/ 0 h 9107"/>
                  <a:gd name="connsiteX2" fmla="*/ 0 w 11344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4" h="9107">
                    <a:moveTo>
                      <a:pt x="0" y="0"/>
                    </a:moveTo>
                    <a:cubicBezTo>
                      <a:pt x="24589" y="0"/>
                      <a:pt x="1821" y="0"/>
                      <a:pt x="0" y="0"/>
                    </a:cubicBezTo>
                    <a:cubicBezTo>
                      <a:pt x="3643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B47E1C2F-554B-448B-A452-2E6D66EEFC24}"/>
                  </a:ext>
                </a:extLst>
              </p:cNvPr>
              <p:cNvSpPr/>
              <p:nvPr/>
            </p:nvSpPr>
            <p:spPr>
              <a:xfrm>
                <a:off x="2379406" y="12491351"/>
                <a:ext cx="2023" cy="9107"/>
              </a:xfrm>
              <a:custGeom>
                <a:avLst/>
                <a:gdLst>
                  <a:gd name="connsiteX0" fmla="*/ 2024 w 2023"/>
                  <a:gd name="connsiteY0" fmla="*/ 0 h 9107"/>
                  <a:gd name="connsiteX1" fmla="*/ 2024 w 2023"/>
                  <a:gd name="connsiteY1" fmla="*/ 0 h 9107"/>
                  <a:gd name="connsiteX2" fmla="*/ 2024 w 2023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23" h="9107">
                    <a:moveTo>
                      <a:pt x="2024" y="0"/>
                    </a:moveTo>
                    <a:cubicBezTo>
                      <a:pt x="2024" y="0"/>
                      <a:pt x="-2530" y="0"/>
                      <a:pt x="2024" y="0"/>
                    </a:cubicBezTo>
                    <a:cubicBezTo>
                      <a:pt x="2024" y="0"/>
                      <a:pt x="1113" y="0"/>
                      <a:pt x="2024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874DE2F9-CB8D-4813-8B17-681B60813395}"/>
                  </a:ext>
                </a:extLst>
              </p:cNvPr>
              <p:cNvSpPr/>
              <p:nvPr/>
            </p:nvSpPr>
            <p:spPr>
              <a:xfrm>
                <a:off x="2391448" y="12491351"/>
                <a:ext cx="2428" cy="9107"/>
              </a:xfrm>
              <a:custGeom>
                <a:avLst/>
                <a:gdLst>
                  <a:gd name="connsiteX0" fmla="*/ 0 w 2428"/>
                  <a:gd name="connsiteY0" fmla="*/ 0 h 9107"/>
                  <a:gd name="connsiteX1" fmla="*/ 0 w 2428"/>
                  <a:gd name="connsiteY1" fmla="*/ 0 h 9107"/>
                  <a:gd name="connsiteX2" fmla="*/ 0 w 2428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28" h="9107">
                    <a:moveTo>
                      <a:pt x="0" y="0"/>
                    </a:moveTo>
                    <a:cubicBezTo>
                      <a:pt x="0" y="0"/>
                      <a:pt x="5464" y="0"/>
                      <a:pt x="0" y="0"/>
                    </a:cubicBezTo>
                    <a:cubicBezTo>
                      <a:pt x="0" y="0"/>
                      <a:pt x="911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852B33C7-4AFA-4589-A9B5-7BF2F26C1045}"/>
                  </a:ext>
                </a:extLst>
              </p:cNvPr>
              <p:cNvSpPr/>
              <p:nvPr/>
            </p:nvSpPr>
            <p:spPr>
              <a:xfrm>
                <a:off x="2493447" y="12253657"/>
                <a:ext cx="910" cy="9107"/>
              </a:xfrm>
              <a:custGeom>
                <a:avLst/>
                <a:gdLst>
                  <a:gd name="connsiteX0" fmla="*/ 911 w 910"/>
                  <a:gd name="connsiteY0" fmla="*/ 0 h 9107"/>
                  <a:gd name="connsiteX1" fmla="*/ 0 w 910"/>
                  <a:gd name="connsiteY1" fmla="*/ 0 h 9107"/>
                  <a:gd name="connsiteX2" fmla="*/ 911 w 910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0" h="9107">
                    <a:moveTo>
                      <a:pt x="911" y="0"/>
                    </a:moveTo>
                    <a:cubicBezTo>
                      <a:pt x="91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911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7EF94339-D2D0-462C-B32A-DBE495C12ACC}"/>
              </a:ext>
            </a:extLst>
          </p:cNvPr>
          <p:cNvSpPr/>
          <p:nvPr/>
        </p:nvSpPr>
        <p:spPr>
          <a:xfrm rot="2700000">
            <a:off x="8545101" y="2065439"/>
            <a:ext cx="465163" cy="465163"/>
          </a:xfrm>
          <a:custGeom>
            <a:avLst/>
            <a:gdLst>
              <a:gd name="connsiteX0" fmla="*/ 0 w 2000250"/>
              <a:gd name="connsiteY0" fmla="*/ 584777 h 2000251"/>
              <a:gd name="connsiteX1" fmla="*/ 0 w 2000250"/>
              <a:gd name="connsiteY1" fmla="*/ 0 h 2000251"/>
              <a:gd name="connsiteX2" fmla="*/ 1412491 w 2000250"/>
              <a:gd name="connsiteY2" fmla="*/ 0 h 2000251"/>
              <a:gd name="connsiteX3" fmla="*/ 1997266 w 2000250"/>
              <a:gd name="connsiteY3" fmla="*/ 0 h 2000251"/>
              <a:gd name="connsiteX4" fmla="*/ 2000250 w 2000250"/>
              <a:gd name="connsiteY4" fmla="*/ 0 h 2000251"/>
              <a:gd name="connsiteX5" fmla="*/ 2000250 w 2000250"/>
              <a:gd name="connsiteY5" fmla="*/ 584777 h 2000251"/>
              <a:gd name="connsiteX6" fmla="*/ 1997266 w 2000250"/>
              <a:gd name="connsiteY6" fmla="*/ 584777 h 2000251"/>
              <a:gd name="connsiteX7" fmla="*/ 1997266 w 2000250"/>
              <a:gd name="connsiteY7" fmla="*/ 2000251 h 2000251"/>
              <a:gd name="connsiteX8" fmla="*/ 1412491 w 2000250"/>
              <a:gd name="connsiteY8" fmla="*/ 2000251 h 2000251"/>
              <a:gd name="connsiteX9" fmla="*/ 1412491 w 2000250"/>
              <a:gd name="connsiteY9" fmla="*/ 584777 h 2000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0250" h="2000251">
                <a:moveTo>
                  <a:pt x="0" y="584777"/>
                </a:moveTo>
                <a:lnTo>
                  <a:pt x="0" y="0"/>
                </a:lnTo>
                <a:lnTo>
                  <a:pt x="1412491" y="0"/>
                </a:lnTo>
                <a:lnTo>
                  <a:pt x="1997266" y="0"/>
                </a:lnTo>
                <a:lnTo>
                  <a:pt x="2000250" y="0"/>
                </a:lnTo>
                <a:lnTo>
                  <a:pt x="2000250" y="584777"/>
                </a:lnTo>
                <a:lnTo>
                  <a:pt x="1997266" y="584777"/>
                </a:lnTo>
                <a:lnTo>
                  <a:pt x="1997266" y="2000251"/>
                </a:lnTo>
                <a:lnTo>
                  <a:pt x="1412491" y="2000251"/>
                </a:lnTo>
                <a:lnTo>
                  <a:pt x="1412491" y="584777"/>
                </a:lnTo>
                <a:close/>
              </a:path>
            </a:pathLst>
          </a:custGeom>
          <a:solidFill>
            <a:srgbClr val="E4E4F0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AA90FA4C-692E-459D-B615-E9DE5B6A03F6}"/>
              </a:ext>
            </a:extLst>
          </p:cNvPr>
          <p:cNvSpPr/>
          <p:nvPr/>
        </p:nvSpPr>
        <p:spPr>
          <a:xfrm rot="2700000">
            <a:off x="9002432" y="2065439"/>
            <a:ext cx="465163" cy="465163"/>
          </a:xfrm>
          <a:custGeom>
            <a:avLst/>
            <a:gdLst>
              <a:gd name="connsiteX0" fmla="*/ 0 w 2000250"/>
              <a:gd name="connsiteY0" fmla="*/ 584777 h 2000251"/>
              <a:gd name="connsiteX1" fmla="*/ 0 w 2000250"/>
              <a:gd name="connsiteY1" fmla="*/ 0 h 2000251"/>
              <a:gd name="connsiteX2" fmla="*/ 1412491 w 2000250"/>
              <a:gd name="connsiteY2" fmla="*/ 0 h 2000251"/>
              <a:gd name="connsiteX3" fmla="*/ 1997266 w 2000250"/>
              <a:gd name="connsiteY3" fmla="*/ 0 h 2000251"/>
              <a:gd name="connsiteX4" fmla="*/ 2000250 w 2000250"/>
              <a:gd name="connsiteY4" fmla="*/ 0 h 2000251"/>
              <a:gd name="connsiteX5" fmla="*/ 2000250 w 2000250"/>
              <a:gd name="connsiteY5" fmla="*/ 584777 h 2000251"/>
              <a:gd name="connsiteX6" fmla="*/ 1997266 w 2000250"/>
              <a:gd name="connsiteY6" fmla="*/ 584777 h 2000251"/>
              <a:gd name="connsiteX7" fmla="*/ 1997266 w 2000250"/>
              <a:gd name="connsiteY7" fmla="*/ 2000251 h 2000251"/>
              <a:gd name="connsiteX8" fmla="*/ 1412491 w 2000250"/>
              <a:gd name="connsiteY8" fmla="*/ 2000251 h 2000251"/>
              <a:gd name="connsiteX9" fmla="*/ 1412491 w 2000250"/>
              <a:gd name="connsiteY9" fmla="*/ 584777 h 2000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0250" h="2000251">
                <a:moveTo>
                  <a:pt x="0" y="584777"/>
                </a:moveTo>
                <a:lnTo>
                  <a:pt x="0" y="0"/>
                </a:lnTo>
                <a:lnTo>
                  <a:pt x="1412491" y="0"/>
                </a:lnTo>
                <a:lnTo>
                  <a:pt x="1997266" y="0"/>
                </a:lnTo>
                <a:lnTo>
                  <a:pt x="2000250" y="0"/>
                </a:lnTo>
                <a:lnTo>
                  <a:pt x="2000250" y="584777"/>
                </a:lnTo>
                <a:lnTo>
                  <a:pt x="1997266" y="584777"/>
                </a:lnTo>
                <a:lnTo>
                  <a:pt x="1997266" y="2000251"/>
                </a:lnTo>
                <a:lnTo>
                  <a:pt x="1412491" y="2000251"/>
                </a:lnTo>
                <a:lnTo>
                  <a:pt x="1412491" y="584777"/>
                </a:lnTo>
                <a:close/>
              </a:path>
            </a:pathLst>
          </a:custGeom>
          <a:solidFill>
            <a:srgbClr val="E4E4F0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1E3BC088-9C07-4600-8F48-4E8618A68534}"/>
              </a:ext>
            </a:extLst>
          </p:cNvPr>
          <p:cNvSpPr/>
          <p:nvPr/>
        </p:nvSpPr>
        <p:spPr>
          <a:xfrm rot="2700000">
            <a:off x="9510470" y="2065439"/>
            <a:ext cx="465163" cy="465163"/>
          </a:xfrm>
          <a:custGeom>
            <a:avLst/>
            <a:gdLst>
              <a:gd name="connsiteX0" fmla="*/ 0 w 2000250"/>
              <a:gd name="connsiteY0" fmla="*/ 584777 h 2000251"/>
              <a:gd name="connsiteX1" fmla="*/ 0 w 2000250"/>
              <a:gd name="connsiteY1" fmla="*/ 0 h 2000251"/>
              <a:gd name="connsiteX2" fmla="*/ 1412491 w 2000250"/>
              <a:gd name="connsiteY2" fmla="*/ 0 h 2000251"/>
              <a:gd name="connsiteX3" fmla="*/ 1997266 w 2000250"/>
              <a:gd name="connsiteY3" fmla="*/ 0 h 2000251"/>
              <a:gd name="connsiteX4" fmla="*/ 2000250 w 2000250"/>
              <a:gd name="connsiteY4" fmla="*/ 0 h 2000251"/>
              <a:gd name="connsiteX5" fmla="*/ 2000250 w 2000250"/>
              <a:gd name="connsiteY5" fmla="*/ 584777 h 2000251"/>
              <a:gd name="connsiteX6" fmla="*/ 1997266 w 2000250"/>
              <a:gd name="connsiteY6" fmla="*/ 584777 h 2000251"/>
              <a:gd name="connsiteX7" fmla="*/ 1997266 w 2000250"/>
              <a:gd name="connsiteY7" fmla="*/ 2000251 h 2000251"/>
              <a:gd name="connsiteX8" fmla="*/ 1412491 w 2000250"/>
              <a:gd name="connsiteY8" fmla="*/ 2000251 h 2000251"/>
              <a:gd name="connsiteX9" fmla="*/ 1412491 w 2000250"/>
              <a:gd name="connsiteY9" fmla="*/ 584777 h 2000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0250" h="2000251">
                <a:moveTo>
                  <a:pt x="0" y="584777"/>
                </a:moveTo>
                <a:lnTo>
                  <a:pt x="0" y="0"/>
                </a:lnTo>
                <a:lnTo>
                  <a:pt x="1412491" y="0"/>
                </a:lnTo>
                <a:lnTo>
                  <a:pt x="1997266" y="0"/>
                </a:lnTo>
                <a:lnTo>
                  <a:pt x="2000250" y="0"/>
                </a:lnTo>
                <a:lnTo>
                  <a:pt x="2000250" y="584777"/>
                </a:lnTo>
                <a:lnTo>
                  <a:pt x="1997266" y="584777"/>
                </a:lnTo>
                <a:lnTo>
                  <a:pt x="1997266" y="2000251"/>
                </a:lnTo>
                <a:lnTo>
                  <a:pt x="1412491" y="2000251"/>
                </a:lnTo>
                <a:lnTo>
                  <a:pt x="1412491" y="584777"/>
                </a:lnTo>
                <a:close/>
              </a:path>
            </a:pathLst>
          </a:custGeom>
          <a:solidFill>
            <a:srgbClr val="E4E4F0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9906C354-F933-4D1C-A313-1DF76AC2C355}"/>
              </a:ext>
            </a:extLst>
          </p:cNvPr>
          <p:cNvSpPr/>
          <p:nvPr/>
        </p:nvSpPr>
        <p:spPr>
          <a:xfrm rot="2700000">
            <a:off x="3231998" y="5053101"/>
            <a:ext cx="873980" cy="873980"/>
          </a:xfrm>
          <a:custGeom>
            <a:avLst/>
            <a:gdLst>
              <a:gd name="connsiteX0" fmla="*/ 0 w 2000250"/>
              <a:gd name="connsiteY0" fmla="*/ 584777 h 2000251"/>
              <a:gd name="connsiteX1" fmla="*/ 0 w 2000250"/>
              <a:gd name="connsiteY1" fmla="*/ 0 h 2000251"/>
              <a:gd name="connsiteX2" fmla="*/ 1412491 w 2000250"/>
              <a:gd name="connsiteY2" fmla="*/ 0 h 2000251"/>
              <a:gd name="connsiteX3" fmla="*/ 1997266 w 2000250"/>
              <a:gd name="connsiteY3" fmla="*/ 0 h 2000251"/>
              <a:gd name="connsiteX4" fmla="*/ 2000250 w 2000250"/>
              <a:gd name="connsiteY4" fmla="*/ 0 h 2000251"/>
              <a:gd name="connsiteX5" fmla="*/ 2000250 w 2000250"/>
              <a:gd name="connsiteY5" fmla="*/ 584777 h 2000251"/>
              <a:gd name="connsiteX6" fmla="*/ 1997266 w 2000250"/>
              <a:gd name="connsiteY6" fmla="*/ 584777 h 2000251"/>
              <a:gd name="connsiteX7" fmla="*/ 1997266 w 2000250"/>
              <a:gd name="connsiteY7" fmla="*/ 2000251 h 2000251"/>
              <a:gd name="connsiteX8" fmla="*/ 1412491 w 2000250"/>
              <a:gd name="connsiteY8" fmla="*/ 2000251 h 2000251"/>
              <a:gd name="connsiteX9" fmla="*/ 1412491 w 2000250"/>
              <a:gd name="connsiteY9" fmla="*/ 584777 h 2000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0250" h="2000251">
                <a:moveTo>
                  <a:pt x="0" y="584777"/>
                </a:moveTo>
                <a:lnTo>
                  <a:pt x="0" y="0"/>
                </a:lnTo>
                <a:lnTo>
                  <a:pt x="1412491" y="0"/>
                </a:lnTo>
                <a:lnTo>
                  <a:pt x="1997266" y="0"/>
                </a:lnTo>
                <a:lnTo>
                  <a:pt x="2000250" y="0"/>
                </a:lnTo>
                <a:lnTo>
                  <a:pt x="2000250" y="584777"/>
                </a:lnTo>
                <a:lnTo>
                  <a:pt x="1997266" y="584777"/>
                </a:lnTo>
                <a:lnTo>
                  <a:pt x="1997266" y="2000251"/>
                </a:lnTo>
                <a:lnTo>
                  <a:pt x="1412491" y="2000251"/>
                </a:lnTo>
                <a:lnTo>
                  <a:pt x="1412491" y="584777"/>
                </a:lnTo>
                <a:close/>
              </a:path>
            </a:pathLst>
          </a:custGeom>
          <a:gradFill>
            <a:gsLst>
              <a:gs pos="9000">
                <a:srgbClr val="FB927D"/>
              </a:gs>
              <a:gs pos="98000">
                <a:srgbClr val="EF4A3D"/>
              </a:gs>
            </a:gsLst>
            <a:lin ang="8100000" scaled="1"/>
          </a:gra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33D4FE02-2E41-4800-9021-D460F9334591}"/>
              </a:ext>
            </a:extLst>
          </p:cNvPr>
          <p:cNvSpPr/>
          <p:nvPr/>
        </p:nvSpPr>
        <p:spPr>
          <a:xfrm>
            <a:off x="365120" y="553210"/>
            <a:ext cx="368861" cy="368861"/>
          </a:xfrm>
          <a:prstGeom prst="rect">
            <a:avLst/>
          </a:prstGeom>
          <a:solidFill>
            <a:srgbClr val="E4E4F0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84680721-8639-4270-99C5-8837C1C37675}"/>
              </a:ext>
            </a:extLst>
          </p:cNvPr>
          <p:cNvSpPr/>
          <p:nvPr/>
        </p:nvSpPr>
        <p:spPr>
          <a:xfrm>
            <a:off x="737284" y="922071"/>
            <a:ext cx="784225" cy="784225"/>
          </a:xfrm>
          <a:prstGeom prst="rect">
            <a:avLst/>
          </a:prstGeom>
          <a:gradFill flip="none" rotWithShape="1">
            <a:gsLst>
              <a:gs pos="9000">
                <a:srgbClr val="FB927D"/>
              </a:gs>
              <a:gs pos="98000">
                <a:srgbClr val="EF4A3D"/>
              </a:gs>
            </a:gsLst>
            <a:lin ang="8100000" scaled="1"/>
            <a:tileRect/>
          </a:gra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AC4EB81-23B8-411C-B65F-E8D937DF3940}"/>
              </a:ext>
            </a:extLst>
          </p:cNvPr>
          <p:cNvSpPr txBox="1"/>
          <p:nvPr/>
        </p:nvSpPr>
        <p:spPr>
          <a:xfrm>
            <a:off x="5292735" y="249847"/>
            <a:ext cx="16065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spc="300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</a:rPr>
              <a:t>YOUR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0BCF11D-226B-40D0-99B3-95003F97E18D}"/>
              </a:ext>
            </a:extLst>
          </p:cNvPr>
          <p:cNvSpPr txBox="1"/>
          <p:nvPr/>
        </p:nvSpPr>
        <p:spPr>
          <a:xfrm>
            <a:off x="5294338" y="626070"/>
            <a:ext cx="16033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spc="300" dirty="0">
                <a:gradFill>
                  <a:gsLst>
                    <a:gs pos="100000">
                      <a:srgbClr val="EF4A3D"/>
                    </a:gs>
                    <a:gs pos="0">
                      <a:srgbClr val="FB927D"/>
                    </a:gs>
                  </a:gsLst>
                  <a:path path="circle">
                    <a:fillToRect l="100000" b="100000"/>
                  </a:path>
                </a:gradFill>
                <a:effectLst>
                  <a:outerShdw blurRad="508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2EBCA0E0-F441-4DF2-B650-F3BC0C81A686}"/>
              </a:ext>
            </a:extLst>
          </p:cNvPr>
          <p:cNvSpPr txBox="1"/>
          <p:nvPr/>
        </p:nvSpPr>
        <p:spPr>
          <a:xfrm>
            <a:off x="4673530" y="2637635"/>
            <a:ext cx="726808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600" dirty="0">
                <a:ln w="19050">
                  <a:noFill/>
                </a:ln>
                <a:gradFill flip="none" rotWithShape="1">
                  <a:gsLst>
                    <a:gs pos="100000">
                      <a:srgbClr val="EF4A3D"/>
                    </a:gs>
                    <a:gs pos="0">
                      <a:srgbClr val="FB927D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outerShdw blurRad="508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Futura XBlk BT" panose="020B0903020204020204" pitchFamily="34" charset="0"/>
              </a:rPr>
              <a:t>INOVATIVE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098731A-991D-468B-87CC-F230F6EA21A6}"/>
              </a:ext>
            </a:extLst>
          </p:cNvPr>
          <p:cNvSpPr txBox="1"/>
          <p:nvPr/>
        </p:nvSpPr>
        <p:spPr>
          <a:xfrm>
            <a:off x="8437702" y="3970025"/>
            <a:ext cx="35039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spc="1200" dirty="0">
                <a:ln w="25400">
                  <a:solidFill>
                    <a:schemeClr val="tx2">
                      <a:lumMod val="75000"/>
                    </a:schemeClr>
                  </a:solidFill>
                </a:ln>
                <a:noFill/>
                <a:effectLst>
                  <a:outerShdw blurRad="508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Futura XBlk BT" panose="020B0903020204020204" pitchFamily="34" charset="0"/>
              </a:rPr>
              <a:t>DESIGN.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210E752-85C0-4504-944D-4EFA635BF127}"/>
              </a:ext>
            </a:extLst>
          </p:cNvPr>
          <p:cNvSpPr txBox="1"/>
          <p:nvPr/>
        </p:nvSpPr>
        <p:spPr>
          <a:xfrm>
            <a:off x="5209142" y="4589691"/>
            <a:ext cx="67324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Lorem ipsum dolor sit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amet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,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consectetuer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adipiscing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elit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, sed diam </a:t>
            </a:r>
          </a:p>
          <a:p>
            <a:pPr algn="r"/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nonummy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nibh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euismod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tincidunt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ut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laoreet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dolore magna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aliquam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erat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volutpat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. Ut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wisi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enim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ad minim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veniam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,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quis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nostrud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exerci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tation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ullamcorper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suscipit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lobortis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nisl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ut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aliquip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ex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ea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commodo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consequat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. </a:t>
            </a:r>
          </a:p>
          <a:p>
            <a:pPr algn="r"/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Duis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autem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vel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eum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iriure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dolor in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hendrerit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in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vulputate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velit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esse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.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58E2C3C5-CCEA-4953-A3BB-CC14F4638133}"/>
              </a:ext>
            </a:extLst>
          </p:cNvPr>
          <p:cNvGrpSpPr/>
          <p:nvPr/>
        </p:nvGrpSpPr>
        <p:grpSpPr>
          <a:xfrm>
            <a:off x="10071971" y="6108087"/>
            <a:ext cx="1748258" cy="464917"/>
            <a:chOff x="2486818" y="5355994"/>
            <a:chExt cx="1309657" cy="376045"/>
          </a:xfrm>
          <a:effectLst>
            <a:outerShdw blurRad="38100" dist="38100" dir="5400000" sx="99000" sy="99000" algn="t" rotWithShape="0">
              <a:prstClr val="black">
                <a:alpha val="30000"/>
              </a:prstClr>
            </a:outerShdw>
          </a:effectLst>
        </p:grpSpPr>
        <p:sp>
          <p:nvSpPr>
            <p:cNvPr id="69" name="Rectangle: Rounded Corners 68">
              <a:extLst>
                <a:ext uri="{FF2B5EF4-FFF2-40B4-BE49-F238E27FC236}">
                  <a16:creationId xmlns:a16="http://schemas.microsoft.com/office/drawing/2014/main" id="{BF01D1F9-D744-4C60-978A-CFCC49D692AC}"/>
                </a:ext>
              </a:extLst>
            </p:cNvPr>
            <p:cNvSpPr/>
            <p:nvPr/>
          </p:nvSpPr>
          <p:spPr>
            <a:xfrm>
              <a:off x="2486818" y="5355994"/>
              <a:ext cx="1309657" cy="376045"/>
            </a:xfrm>
            <a:prstGeom prst="roundRect">
              <a:avLst>
                <a:gd name="adj" fmla="val 50000"/>
              </a:avLst>
            </a:prstGeom>
            <a:gradFill>
              <a:gsLst>
                <a:gs pos="9000">
                  <a:srgbClr val="FB927D"/>
                </a:gs>
                <a:gs pos="98000">
                  <a:srgbClr val="EF4A3D"/>
                </a:gs>
              </a:gsLst>
              <a:lin ang="81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106B6A63-415F-47E0-9EAC-02A6DA7CB028}"/>
                </a:ext>
              </a:extLst>
            </p:cNvPr>
            <p:cNvSpPr/>
            <p:nvPr/>
          </p:nvSpPr>
          <p:spPr>
            <a:xfrm>
              <a:off x="2534641" y="5390234"/>
              <a:ext cx="1214008" cy="307564"/>
            </a:xfrm>
            <a:prstGeom prst="roundRect">
              <a:avLst>
                <a:gd name="adj" fmla="val 50000"/>
              </a:avLst>
            </a:prstGeom>
            <a:noFill/>
            <a:ln w="15875">
              <a:solidFill>
                <a:srgbClr val="E4E4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n>
                  <a:solidFill>
                    <a:schemeClr val="accent1">
                      <a:shade val="50000"/>
                    </a:schemeClr>
                  </a:solidFill>
                </a:ln>
                <a:noFill/>
              </a:endParaRPr>
            </a:p>
          </p:txBody>
        </p:sp>
      </p:grpSp>
      <p:sp>
        <p:nvSpPr>
          <p:cNvPr id="71" name="TextBox 70">
            <a:extLst>
              <a:ext uri="{FF2B5EF4-FFF2-40B4-BE49-F238E27FC236}">
                <a16:creationId xmlns:a16="http://schemas.microsoft.com/office/drawing/2014/main" id="{F9E7945F-D6B9-4822-96F7-DCD808867DBF}"/>
              </a:ext>
            </a:extLst>
          </p:cNvPr>
          <p:cNvSpPr txBox="1"/>
          <p:nvPr/>
        </p:nvSpPr>
        <p:spPr>
          <a:xfrm>
            <a:off x="10217737" y="6179854"/>
            <a:ext cx="15167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 w="19050">
                  <a:noFill/>
                </a:ln>
                <a:solidFill>
                  <a:srgbClr val="E4E4F0"/>
                </a:solidFill>
                <a:effectLst>
                  <a:outerShdw blurRad="101600" dist="381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Futura XBlk BT" panose="020B0903020204020204" pitchFamily="34" charset="0"/>
              </a:rPr>
              <a:t>LINK IN BIO</a:t>
            </a:r>
          </a:p>
        </p:txBody>
      </p:sp>
    </p:spTree>
    <p:extLst>
      <p:ext uri="{BB962C8B-B14F-4D97-AF65-F5344CB8AC3E}">
        <p14:creationId xmlns:p14="http://schemas.microsoft.com/office/powerpoint/2010/main" val="2959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1.85185E-6 L -2.70833E-6 0.14977 " pathEditMode="relative" rAng="0" ptsTypes="AA">
                                      <p:cBhvr>
                                        <p:cTn id="6" dur="4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47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8" dur="4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5" presetClass="pat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08333E-6 -4.44444E-6 L 0.05989 -0.00694 " pathEditMode="relative" rAng="0" ptsTypes="AA">
                                      <p:cBhvr>
                                        <p:cTn id="14" dur="3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-34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45833E-6 0 L -0.04739 -0.00694 " pathEditMode="relative" rAng="0" ptsTypes="AA">
                                      <p:cBhvr>
                                        <p:cTn id="20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70" y="-347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62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2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2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62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108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62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2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2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62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62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2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2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62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10" fill="hold"/>
                                        <p:tgtEl>
                                          <p:spTgt spid="5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45" dur="750" fill="hold"/>
                                        <p:tgtEl>
                                          <p:spTgt spid="5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63" presetClass="path" presetSubtype="0" accel="50000" decel="50000" autoRev="1" fill="hold" grpId="3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1.45833E-6 -3.7037E-6 L 0.04831 -3.7037E-6 " pathEditMode="relative" rAng="0" ptsTypes="AA">
                                      <p:cBhvr>
                                        <p:cTn id="47" dur="18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10" fill="hold"/>
                                        <p:tgtEl>
                                          <p:spTgt spid="5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4" dur="750" fill="hold"/>
                                        <p:tgtEl>
                                          <p:spTgt spid="5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63" presetClass="path" presetSubtype="0" accel="50000" decel="50000" autoRev="1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875E-6 -3.7037E-6 L 0.04831 -3.7037E-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10" fill="hold"/>
                                        <p:tgtEl>
                                          <p:spTgt spid="4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63" dur="750" fill="hold"/>
                                        <p:tgtEl>
                                          <p:spTgt spid="4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63" presetClass="path" presetSubtype="0" accel="50000" decel="50000" autoRev="1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875E-6 -3.7037E-6 L 0.04831 -3.7037E-6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10" fill="hold"/>
                                        <p:tgtEl>
                                          <p:spTgt spid="5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2" dur="750" fill="hold"/>
                                        <p:tgtEl>
                                          <p:spTgt spid="5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63" presetClass="path" presetSubtype="0" accel="1600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1.45833E-6 -2.96296E-6 L 0.04831 -2.96296E-6 " pathEditMode="relative" rAng="0" ptsTypes="AA">
                                      <p:cBhvr>
                                        <p:cTn id="74" dur="40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9" dur="10" fill="hold"/>
                                        <p:tgtEl>
                                          <p:spTgt spid="5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81" dur="750" fill="hold"/>
                                        <p:tgtEl>
                                          <p:spTgt spid="5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3" presetClass="path" presetSubtype="0" accel="50000" decel="5000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875E-6 3.33333E-6 L 0.04831 3.33333E-6 " pathEditMode="relative" rAng="0" ptsTypes="AA">
                                      <p:cBhvr>
                                        <p:cTn id="83" dur="39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8" dur="10" fill="hold"/>
                                        <p:tgtEl>
                                          <p:spTgt spid="5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90" dur="750" fill="hold"/>
                                        <p:tgtEl>
                                          <p:spTgt spid="5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63" presetClass="path" presetSubtype="0" accel="50000" decel="5000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08333E-6 2.59259E-6 L 0.04831 2.59259E-6 " pathEditMode="relative" rAng="0" ptsTypes="AA">
                                      <p:cBhvr>
                                        <p:cTn id="92" dur="4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6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6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55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6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6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54167E-6 -2.22222E-6 L 0.0599 -0.00694 " pathEditMode="relative" rAng="0" ptsTypes="AA">
                                      <p:cBhvr>
                                        <p:cTn id="107" dur="3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-347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5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6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6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6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6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625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5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0" dur="10" fill="hold"/>
                                        <p:tgtEl>
                                          <p:spTgt spid="6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6" presetClass="emp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32" dur="750" fill="hold"/>
                                        <p:tgtEl>
                                          <p:spTgt spid="6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1" grpId="1" animBg="1"/>
      <p:bldP spid="30" grpId="0" animBg="1"/>
      <p:bldP spid="30" grpId="1" animBg="1"/>
      <p:bldP spid="32" grpId="0" animBg="1"/>
      <p:bldP spid="32" grpId="1" animBg="1"/>
      <p:bldP spid="34" grpId="0" animBg="1"/>
      <p:bldP spid="34" grpId="1" animBg="1"/>
      <p:bldP spid="49" grpId="0" animBg="1"/>
      <p:bldP spid="49" grpId="1" animBg="1"/>
      <p:bldP spid="49" grpId="2" animBg="1"/>
      <p:bldP spid="49" grpId="3" animBg="1"/>
      <p:bldP spid="50" grpId="0" animBg="1"/>
      <p:bldP spid="50" grpId="1" animBg="1"/>
      <p:bldP spid="50" grpId="2" animBg="1"/>
      <p:bldP spid="50" grpId="3" animBg="1"/>
      <p:bldP spid="51" grpId="0" animBg="1"/>
      <p:bldP spid="51" grpId="1" animBg="1"/>
      <p:bldP spid="51" grpId="2" animBg="1"/>
      <p:bldP spid="51" grpId="3" animBg="1"/>
      <p:bldP spid="52" grpId="0" animBg="1"/>
      <p:bldP spid="52" grpId="1" animBg="1"/>
      <p:bldP spid="52" grpId="2" animBg="1"/>
      <p:bldP spid="52" grpId="3" animBg="1"/>
      <p:bldP spid="53" grpId="0" animBg="1"/>
      <p:bldP spid="53" grpId="1" animBg="1"/>
      <p:bldP spid="53" grpId="2" animBg="1"/>
      <p:bldP spid="53" grpId="3" animBg="1"/>
      <p:bldP spid="54" grpId="0" animBg="1"/>
      <p:bldP spid="54" grpId="1" animBg="1"/>
      <p:bldP spid="54" grpId="2" animBg="1"/>
      <p:bldP spid="54" grpId="3" animBg="1"/>
      <p:bldP spid="56" grpId="0"/>
      <p:bldP spid="57" grpId="0"/>
      <p:bldP spid="55" grpId="0"/>
      <p:bldP spid="58" grpId="0"/>
      <p:bldP spid="59" grpId="0"/>
      <p:bldP spid="7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A4CD0B1E-7C0F-42B1-A2DD-8D7BA23E4D24}"/>
              </a:ext>
            </a:extLst>
          </p:cNvPr>
          <p:cNvSpPr/>
          <p:nvPr/>
        </p:nvSpPr>
        <p:spPr>
          <a:xfrm>
            <a:off x="0" y="-1858297"/>
            <a:ext cx="13300072" cy="8716297"/>
          </a:xfrm>
          <a:prstGeom prst="rect">
            <a:avLst/>
          </a:prstGeom>
          <a:blipFill dpi="0" rotWithShape="1">
            <a:blip r:embed="rId2">
              <a:alphaModFix amt="15000"/>
            </a:blip>
            <a:srcRect/>
            <a:stretch>
              <a:fillRect t="-26294" b="-2629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Parallelogram 29">
            <a:extLst>
              <a:ext uri="{FF2B5EF4-FFF2-40B4-BE49-F238E27FC236}">
                <a16:creationId xmlns:a16="http://schemas.microsoft.com/office/drawing/2014/main" id="{1847FF59-ED8B-42A6-85E5-9C85A8FB1F3B}"/>
              </a:ext>
            </a:extLst>
          </p:cNvPr>
          <p:cNvSpPr/>
          <p:nvPr/>
        </p:nvSpPr>
        <p:spPr>
          <a:xfrm>
            <a:off x="6496479" y="-475488"/>
            <a:ext cx="7278662" cy="7904988"/>
          </a:xfrm>
          <a:prstGeom prst="parallelogram">
            <a:avLst>
              <a:gd name="adj" fmla="val 57326"/>
            </a:avLst>
          </a:prstGeom>
          <a:solidFill>
            <a:schemeClr val="tx2">
              <a:lumMod val="75000"/>
              <a:alpha val="30000"/>
            </a:schemeClr>
          </a:solidFill>
          <a:ln>
            <a:noFill/>
          </a:ln>
          <a:effectLst>
            <a:outerShdw blurRad="63500" sx="103000" sy="103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PICTURE">
            <a:extLst>
              <a:ext uri="{FF2B5EF4-FFF2-40B4-BE49-F238E27FC236}">
                <a16:creationId xmlns:a16="http://schemas.microsoft.com/office/drawing/2014/main" id="{8CEACE99-6897-4243-832C-236CEF1735D5}"/>
              </a:ext>
            </a:extLst>
          </p:cNvPr>
          <p:cNvSpPr/>
          <p:nvPr/>
        </p:nvSpPr>
        <p:spPr>
          <a:xfrm>
            <a:off x="776099" y="2942766"/>
            <a:ext cx="14477924" cy="7904988"/>
          </a:xfrm>
          <a:prstGeom prst="parallelogram">
            <a:avLst>
              <a:gd name="adj" fmla="val 50096"/>
            </a:avLst>
          </a:prstGeom>
          <a:blipFill dpi="0" rotWithShape="1">
            <a:blip r:embed="rId3"/>
            <a:srcRect/>
            <a:stretch>
              <a:fillRect l="7038" t="-8225" r="7038" b="3313"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Parallelogram 33">
            <a:extLst>
              <a:ext uri="{FF2B5EF4-FFF2-40B4-BE49-F238E27FC236}">
                <a16:creationId xmlns:a16="http://schemas.microsoft.com/office/drawing/2014/main" id="{1034A1C0-8740-4A23-BC65-8B89F5F145C7}"/>
              </a:ext>
            </a:extLst>
          </p:cNvPr>
          <p:cNvSpPr/>
          <p:nvPr/>
        </p:nvSpPr>
        <p:spPr>
          <a:xfrm>
            <a:off x="-4464303" y="-3410259"/>
            <a:ext cx="14477924" cy="7904988"/>
          </a:xfrm>
          <a:prstGeom prst="parallelogram">
            <a:avLst>
              <a:gd name="adj" fmla="val 50096"/>
            </a:avLst>
          </a:prstGeom>
          <a:solidFill>
            <a:srgbClr val="E4E4F0"/>
          </a:solidFill>
          <a:ln>
            <a:noFill/>
          </a:ln>
          <a:effectLst>
            <a:outerShdw blurRad="635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58CBBB4-79C6-4239-8BAA-8DC6B98F450B}"/>
              </a:ext>
            </a:extLst>
          </p:cNvPr>
          <p:cNvSpPr txBox="1"/>
          <p:nvPr/>
        </p:nvSpPr>
        <p:spPr>
          <a:xfrm>
            <a:off x="222955" y="1009463"/>
            <a:ext cx="603723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ln w="19050">
                  <a:noFill/>
                </a:ln>
                <a:gradFill flip="none" rotWithShape="1">
                  <a:gsLst>
                    <a:gs pos="100000">
                      <a:srgbClr val="EF4A3D"/>
                    </a:gs>
                    <a:gs pos="0">
                      <a:srgbClr val="FB927D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outerShdw blurRad="508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Futura XBlk BT" panose="020B0903020204020204" pitchFamily="34" charset="0"/>
              </a:rPr>
              <a:t>ELEGANT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CAB72A-6A04-4517-9AF6-43AE819AEF35}"/>
              </a:ext>
            </a:extLst>
          </p:cNvPr>
          <p:cNvSpPr txBox="1"/>
          <p:nvPr/>
        </p:nvSpPr>
        <p:spPr>
          <a:xfrm>
            <a:off x="222955" y="2341853"/>
            <a:ext cx="26948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spc="1200" dirty="0">
                <a:ln w="25400">
                  <a:solidFill>
                    <a:schemeClr val="tx2">
                      <a:lumMod val="75000"/>
                    </a:schemeClr>
                  </a:solidFill>
                </a:ln>
                <a:noFill/>
                <a:effectLst>
                  <a:outerShdw blurRad="508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Futura XBlk BT" panose="020B0903020204020204" pitchFamily="34" charset="0"/>
              </a:rPr>
              <a:t>TITLE.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B8E5D08-531D-4D25-9105-9711294EA39E}"/>
              </a:ext>
            </a:extLst>
          </p:cNvPr>
          <p:cNvSpPr txBox="1"/>
          <p:nvPr/>
        </p:nvSpPr>
        <p:spPr>
          <a:xfrm>
            <a:off x="222955" y="2961519"/>
            <a:ext cx="67324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Lorem ipsum dolor sit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amet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,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consectetuer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adipiscing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elit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, sed </a:t>
            </a:r>
          </a:p>
          <a:p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diam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nonummy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nibh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euismod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tincidunt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ut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laoreet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dolore magna</a:t>
            </a:r>
          </a:p>
          <a:p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aliquam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erat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volutpat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. Ut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wisi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enim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ad minim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veniam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,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quis</a:t>
            </a:r>
            <a:endParaRPr lang="en-US" sz="16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 Lt BT" panose="020B0402020204020303" pitchFamily="34" charset="0"/>
            </a:endParaRPr>
          </a:p>
          <a:p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nostrud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exerci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tation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ullamcorper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suscipit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lobortis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.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B2903FC-A19E-49C0-B390-D7952085F75C}"/>
              </a:ext>
            </a:extLst>
          </p:cNvPr>
          <p:cNvGrpSpPr/>
          <p:nvPr/>
        </p:nvGrpSpPr>
        <p:grpSpPr>
          <a:xfrm>
            <a:off x="277701" y="4190917"/>
            <a:ext cx="1748258" cy="464917"/>
            <a:chOff x="2486818" y="5355994"/>
            <a:chExt cx="1309657" cy="376045"/>
          </a:xfrm>
          <a:effectLst>
            <a:outerShdw blurRad="38100" dist="38100" dir="5400000" sx="99000" sy="99000" algn="t" rotWithShape="0">
              <a:prstClr val="black">
                <a:alpha val="30000"/>
              </a:prstClr>
            </a:outerShdw>
          </a:effectLst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ADC4114B-6FE8-4125-A896-FFC6205B09F6}"/>
                </a:ext>
              </a:extLst>
            </p:cNvPr>
            <p:cNvSpPr/>
            <p:nvPr/>
          </p:nvSpPr>
          <p:spPr>
            <a:xfrm>
              <a:off x="2486818" y="5355994"/>
              <a:ext cx="1309657" cy="376045"/>
            </a:xfrm>
            <a:prstGeom prst="roundRect">
              <a:avLst>
                <a:gd name="adj" fmla="val 50000"/>
              </a:avLst>
            </a:prstGeom>
            <a:gradFill>
              <a:gsLst>
                <a:gs pos="9000">
                  <a:srgbClr val="FB927D"/>
                </a:gs>
                <a:gs pos="98000">
                  <a:srgbClr val="EF4A3D"/>
                </a:gs>
              </a:gsLst>
              <a:lin ang="81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061423D0-1CB7-472C-9BB9-1AD1F6B44D09}"/>
                </a:ext>
              </a:extLst>
            </p:cNvPr>
            <p:cNvSpPr/>
            <p:nvPr/>
          </p:nvSpPr>
          <p:spPr>
            <a:xfrm>
              <a:off x="2534641" y="5390234"/>
              <a:ext cx="1214008" cy="307564"/>
            </a:xfrm>
            <a:prstGeom prst="roundRect">
              <a:avLst>
                <a:gd name="adj" fmla="val 50000"/>
              </a:avLst>
            </a:prstGeom>
            <a:noFill/>
            <a:ln w="15875">
              <a:solidFill>
                <a:srgbClr val="E4E4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n>
                  <a:solidFill>
                    <a:schemeClr val="accent1">
                      <a:shade val="50000"/>
                    </a:schemeClr>
                  </a:solidFill>
                </a:ln>
                <a:noFill/>
              </a:endParaRP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CB11D6EB-A46D-439E-97C9-83AA241B92AA}"/>
              </a:ext>
            </a:extLst>
          </p:cNvPr>
          <p:cNvSpPr txBox="1"/>
          <p:nvPr/>
        </p:nvSpPr>
        <p:spPr>
          <a:xfrm>
            <a:off x="423467" y="4262684"/>
            <a:ext cx="15167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 w="19050">
                  <a:noFill/>
                </a:ln>
                <a:solidFill>
                  <a:srgbClr val="E4E4F0"/>
                </a:solidFill>
                <a:effectLst>
                  <a:outerShdw blurRad="101600" dist="381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Futura XBlk BT" panose="020B0903020204020204" pitchFamily="34" charset="0"/>
              </a:rPr>
              <a:t>LINK IN BIO</a:t>
            </a:r>
          </a:p>
        </p:txBody>
      </p:sp>
      <p:grpSp>
        <p:nvGrpSpPr>
          <p:cNvPr id="35" name="Graphic 28">
            <a:extLst>
              <a:ext uri="{FF2B5EF4-FFF2-40B4-BE49-F238E27FC236}">
                <a16:creationId xmlns:a16="http://schemas.microsoft.com/office/drawing/2014/main" id="{B26575BD-47A4-4A57-B15C-2476174720B3}"/>
              </a:ext>
            </a:extLst>
          </p:cNvPr>
          <p:cNvGrpSpPr/>
          <p:nvPr/>
        </p:nvGrpSpPr>
        <p:grpSpPr>
          <a:xfrm>
            <a:off x="348970" y="6179996"/>
            <a:ext cx="365760" cy="365760"/>
            <a:chOff x="651541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B69FAFC4-EC6F-47E7-A06D-0D53125DF4C6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45A05CCB-CD6F-43F5-BCA2-DD8D66AED037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gradFill>
              <a:gsLst>
                <a:gs pos="9000">
                  <a:srgbClr val="FB927D"/>
                </a:gs>
                <a:gs pos="98000">
                  <a:srgbClr val="EF4A3D"/>
                </a:gs>
              </a:gsLst>
              <a:lin ang="8100000" scaled="1"/>
            </a:gra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38" name="Graphic 29">
            <a:extLst>
              <a:ext uri="{FF2B5EF4-FFF2-40B4-BE49-F238E27FC236}">
                <a16:creationId xmlns:a16="http://schemas.microsoft.com/office/drawing/2014/main" id="{6C84FBDE-13EF-4669-8A96-C2179B655328}"/>
              </a:ext>
            </a:extLst>
          </p:cNvPr>
          <p:cNvGrpSpPr/>
          <p:nvPr/>
        </p:nvGrpSpPr>
        <p:grpSpPr>
          <a:xfrm>
            <a:off x="937197" y="6179996"/>
            <a:ext cx="365760" cy="365760"/>
            <a:chOff x="1422228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FC8A002F-7E87-4DB4-86B6-5923F7263F24}"/>
                </a:ext>
              </a:extLst>
            </p:cNvPr>
            <p:cNvSpPr/>
            <p:nvPr/>
          </p:nvSpPr>
          <p:spPr>
            <a:xfrm>
              <a:off x="1422228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1D64F6F5-BCB8-4544-A307-3898544C5692}"/>
                </a:ext>
              </a:extLst>
            </p:cNvPr>
            <p:cNvSpPr/>
            <p:nvPr/>
          </p:nvSpPr>
          <p:spPr>
            <a:xfrm>
              <a:off x="1526048" y="12271871"/>
              <a:ext cx="293246" cy="204908"/>
            </a:xfrm>
            <a:custGeom>
              <a:avLst/>
              <a:gdLst>
                <a:gd name="connsiteX0" fmla="*/ 293247 w 293246"/>
                <a:gd name="connsiteY0" fmla="*/ 63749 h 204908"/>
                <a:gd name="connsiteX1" fmla="*/ 229497 w 293246"/>
                <a:gd name="connsiteY1" fmla="*/ 0 h 204908"/>
                <a:gd name="connsiteX2" fmla="*/ 63749 w 293246"/>
                <a:gd name="connsiteY2" fmla="*/ 0 h 204908"/>
                <a:gd name="connsiteX3" fmla="*/ 0 w 293246"/>
                <a:gd name="connsiteY3" fmla="*/ 63749 h 204908"/>
                <a:gd name="connsiteX4" fmla="*/ 0 w 293246"/>
                <a:gd name="connsiteY4" fmla="*/ 141159 h 204908"/>
                <a:gd name="connsiteX5" fmla="*/ 63749 w 293246"/>
                <a:gd name="connsiteY5" fmla="*/ 204908 h 204908"/>
                <a:gd name="connsiteX6" fmla="*/ 229497 w 293246"/>
                <a:gd name="connsiteY6" fmla="*/ 204908 h 204908"/>
                <a:gd name="connsiteX7" fmla="*/ 293247 w 293246"/>
                <a:gd name="connsiteY7" fmla="*/ 141159 h 204908"/>
                <a:gd name="connsiteX8" fmla="*/ 293247 w 293246"/>
                <a:gd name="connsiteY8" fmla="*/ 63749 h 204908"/>
                <a:gd name="connsiteX9" fmla="*/ 189426 w 293246"/>
                <a:gd name="connsiteY9" fmla="*/ 105642 h 204908"/>
                <a:gd name="connsiteX10" fmla="*/ 122945 w 293246"/>
                <a:gd name="connsiteY10" fmla="*/ 142070 h 204908"/>
                <a:gd name="connsiteX11" fmla="*/ 117481 w 293246"/>
                <a:gd name="connsiteY11" fmla="*/ 138427 h 204908"/>
                <a:gd name="connsiteX12" fmla="*/ 117481 w 293246"/>
                <a:gd name="connsiteY12" fmla="*/ 63749 h 204908"/>
                <a:gd name="connsiteX13" fmla="*/ 122945 w 293246"/>
                <a:gd name="connsiteY13" fmla="*/ 60106 h 204908"/>
                <a:gd name="connsiteX14" fmla="*/ 189426 w 293246"/>
                <a:gd name="connsiteY14" fmla="*/ 98356 h 204908"/>
                <a:gd name="connsiteX15" fmla="*/ 189426 w 293246"/>
                <a:gd name="connsiteY15" fmla="*/ 105642 h 204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3246" h="204908">
                  <a:moveTo>
                    <a:pt x="293247" y="63749"/>
                  </a:moveTo>
                  <a:cubicBezTo>
                    <a:pt x="293247" y="28232"/>
                    <a:pt x="265015" y="0"/>
                    <a:pt x="229497" y="0"/>
                  </a:cubicBezTo>
                  <a:lnTo>
                    <a:pt x="63749" y="0"/>
                  </a:lnTo>
                  <a:cubicBezTo>
                    <a:pt x="28232" y="0"/>
                    <a:pt x="0" y="28232"/>
                    <a:pt x="0" y="63749"/>
                  </a:cubicBezTo>
                  <a:lnTo>
                    <a:pt x="0" y="141159"/>
                  </a:lnTo>
                  <a:cubicBezTo>
                    <a:pt x="0" y="176676"/>
                    <a:pt x="28232" y="204908"/>
                    <a:pt x="63749" y="204908"/>
                  </a:cubicBezTo>
                  <a:lnTo>
                    <a:pt x="229497" y="204908"/>
                  </a:lnTo>
                  <a:cubicBezTo>
                    <a:pt x="265015" y="204908"/>
                    <a:pt x="293247" y="176676"/>
                    <a:pt x="293247" y="141159"/>
                  </a:cubicBezTo>
                  <a:lnTo>
                    <a:pt x="293247" y="63749"/>
                  </a:lnTo>
                  <a:close/>
                  <a:moveTo>
                    <a:pt x="189426" y="105642"/>
                  </a:moveTo>
                  <a:lnTo>
                    <a:pt x="122945" y="142070"/>
                  </a:lnTo>
                  <a:cubicBezTo>
                    <a:pt x="120213" y="143891"/>
                    <a:pt x="117481" y="141159"/>
                    <a:pt x="117481" y="138427"/>
                  </a:cubicBezTo>
                  <a:lnTo>
                    <a:pt x="117481" y="63749"/>
                  </a:lnTo>
                  <a:cubicBezTo>
                    <a:pt x="117481" y="60106"/>
                    <a:pt x="120213" y="58285"/>
                    <a:pt x="122945" y="60106"/>
                  </a:cubicBezTo>
                  <a:lnTo>
                    <a:pt x="189426" y="98356"/>
                  </a:lnTo>
                  <a:cubicBezTo>
                    <a:pt x="192158" y="100177"/>
                    <a:pt x="192158" y="104731"/>
                    <a:pt x="189426" y="105642"/>
                  </a:cubicBezTo>
                  <a:close/>
                </a:path>
              </a:pathLst>
            </a:custGeom>
            <a:gradFill>
              <a:gsLst>
                <a:gs pos="9000">
                  <a:srgbClr val="FB927D"/>
                </a:gs>
                <a:gs pos="98000">
                  <a:srgbClr val="EF4A3D"/>
                </a:gs>
              </a:gsLst>
              <a:lin ang="8100000" scaled="1"/>
            </a:gra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41" name="Graphic 27">
            <a:extLst>
              <a:ext uri="{FF2B5EF4-FFF2-40B4-BE49-F238E27FC236}">
                <a16:creationId xmlns:a16="http://schemas.microsoft.com/office/drawing/2014/main" id="{0972D015-C079-46C8-A487-6995EE8A8452}"/>
              </a:ext>
            </a:extLst>
          </p:cNvPr>
          <p:cNvGrpSpPr/>
          <p:nvPr/>
        </p:nvGrpSpPr>
        <p:grpSpPr>
          <a:xfrm>
            <a:off x="1521509" y="6179996"/>
            <a:ext cx="365760" cy="365760"/>
            <a:chOff x="2192915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4F071ED6-BB68-4EA2-9A52-EDEBB660CB5D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grpSp>
          <p:nvGrpSpPr>
            <p:cNvPr id="43" name="Graphic 27">
              <a:extLst>
                <a:ext uri="{FF2B5EF4-FFF2-40B4-BE49-F238E27FC236}">
                  <a16:creationId xmlns:a16="http://schemas.microsoft.com/office/drawing/2014/main" id="{6FDF52F3-655C-40E1-A149-68B50051A972}"/>
                </a:ext>
              </a:extLst>
            </p:cNvPr>
            <p:cNvGrpSpPr/>
            <p:nvPr/>
          </p:nvGrpSpPr>
          <p:grpSpPr>
            <a:xfrm>
              <a:off x="2295447" y="12253657"/>
              <a:ext cx="289980" cy="238349"/>
              <a:chOff x="2295447" y="12253657"/>
              <a:chExt cx="289980" cy="238349"/>
            </a:xfrm>
            <a:solidFill>
              <a:srgbClr val="333033"/>
            </a:solidFill>
          </p:grpSpPr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D66F7291-8EC8-4BBB-94DB-AF3983E24A13}"/>
                  </a:ext>
                </a:extLst>
              </p:cNvPr>
              <p:cNvSpPr/>
              <p:nvPr/>
            </p:nvSpPr>
            <p:spPr>
              <a:xfrm>
                <a:off x="2295447" y="12253657"/>
                <a:ext cx="289980" cy="238349"/>
              </a:xfrm>
              <a:custGeom>
                <a:avLst/>
                <a:gdLst>
                  <a:gd name="connsiteX0" fmla="*/ 289070 w 289980"/>
                  <a:gd name="connsiteY0" fmla="*/ 28232 h 238349"/>
                  <a:gd name="connsiteX1" fmla="*/ 259928 w 289980"/>
                  <a:gd name="connsiteY1" fmla="*/ 36428 h 238349"/>
                  <a:gd name="connsiteX2" fmla="*/ 274499 w 289980"/>
                  <a:gd name="connsiteY2" fmla="*/ 23678 h 238349"/>
                  <a:gd name="connsiteX3" fmla="*/ 284517 w 289980"/>
                  <a:gd name="connsiteY3" fmla="*/ 6375 h 238349"/>
                  <a:gd name="connsiteX4" fmla="*/ 284517 w 289980"/>
                  <a:gd name="connsiteY4" fmla="*/ 4554 h 238349"/>
                  <a:gd name="connsiteX5" fmla="*/ 282695 w 289980"/>
                  <a:gd name="connsiteY5" fmla="*/ 4554 h 238349"/>
                  <a:gd name="connsiteX6" fmla="*/ 248089 w 289980"/>
                  <a:gd name="connsiteY6" fmla="*/ 18214 h 238349"/>
                  <a:gd name="connsiteX7" fmla="*/ 245357 w 289980"/>
                  <a:gd name="connsiteY7" fmla="*/ 17303 h 238349"/>
                  <a:gd name="connsiteX8" fmla="*/ 242624 w 289980"/>
                  <a:gd name="connsiteY8" fmla="*/ 14571 h 238349"/>
                  <a:gd name="connsiteX9" fmla="*/ 226232 w 289980"/>
                  <a:gd name="connsiteY9" fmla="*/ 4554 h 238349"/>
                  <a:gd name="connsiteX10" fmla="*/ 200732 w 289980"/>
                  <a:gd name="connsiteY10" fmla="*/ 0 h 238349"/>
                  <a:gd name="connsiteX11" fmla="*/ 176143 w 289980"/>
                  <a:gd name="connsiteY11" fmla="*/ 7286 h 238349"/>
                  <a:gd name="connsiteX12" fmla="*/ 156108 w 289980"/>
                  <a:gd name="connsiteY12" fmla="*/ 23678 h 238349"/>
                  <a:gd name="connsiteX13" fmla="*/ 144268 w 289980"/>
                  <a:gd name="connsiteY13" fmla="*/ 47357 h 238349"/>
                  <a:gd name="connsiteX14" fmla="*/ 143358 w 289980"/>
                  <a:gd name="connsiteY14" fmla="*/ 71946 h 238349"/>
                  <a:gd name="connsiteX15" fmla="*/ 142447 w 289980"/>
                  <a:gd name="connsiteY15" fmla="*/ 73767 h 238349"/>
                  <a:gd name="connsiteX16" fmla="*/ 23145 w 289980"/>
                  <a:gd name="connsiteY16" fmla="*/ 12750 h 238349"/>
                  <a:gd name="connsiteX17" fmla="*/ 19502 w 289980"/>
                  <a:gd name="connsiteY17" fmla="*/ 12750 h 238349"/>
                  <a:gd name="connsiteX18" fmla="*/ 29520 w 289980"/>
                  <a:gd name="connsiteY18" fmla="*/ 84695 h 238349"/>
                  <a:gd name="connsiteX19" fmla="*/ 36805 w 289980"/>
                  <a:gd name="connsiteY19" fmla="*/ 91070 h 238349"/>
                  <a:gd name="connsiteX20" fmla="*/ 14038 w 289980"/>
                  <a:gd name="connsiteY20" fmla="*/ 84695 h 238349"/>
                  <a:gd name="connsiteX21" fmla="*/ 12216 w 289980"/>
                  <a:gd name="connsiteY21" fmla="*/ 85606 h 238349"/>
                  <a:gd name="connsiteX22" fmla="*/ 12216 w 289980"/>
                  <a:gd name="connsiteY22" fmla="*/ 92892 h 238349"/>
                  <a:gd name="connsiteX23" fmla="*/ 49555 w 289980"/>
                  <a:gd name="connsiteY23" fmla="*/ 142070 h 238349"/>
                  <a:gd name="connsiteX24" fmla="*/ 56841 w 289980"/>
                  <a:gd name="connsiteY24" fmla="*/ 144802 h 238349"/>
                  <a:gd name="connsiteX25" fmla="*/ 34073 w 289980"/>
                  <a:gd name="connsiteY25" fmla="*/ 143891 h 238349"/>
                  <a:gd name="connsiteX26" fmla="*/ 32252 w 289980"/>
                  <a:gd name="connsiteY26" fmla="*/ 145713 h 238349"/>
                  <a:gd name="connsiteX27" fmla="*/ 79608 w 289980"/>
                  <a:gd name="connsiteY27" fmla="*/ 185784 h 238349"/>
                  <a:gd name="connsiteX28" fmla="*/ 85983 w 289980"/>
                  <a:gd name="connsiteY28" fmla="*/ 186694 h 238349"/>
                  <a:gd name="connsiteX29" fmla="*/ 85983 w 289980"/>
                  <a:gd name="connsiteY29" fmla="*/ 186694 h 238349"/>
                  <a:gd name="connsiteX30" fmla="*/ 53198 w 289980"/>
                  <a:gd name="connsiteY30" fmla="*/ 203998 h 238349"/>
                  <a:gd name="connsiteX31" fmla="*/ 4020 w 289980"/>
                  <a:gd name="connsiteY31" fmla="*/ 210373 h 238349"/>
                  <a:gd name="connsiteX32" fmla="*/ 377 w 289980"/>
                  <a:gd name="connsiteY32" fmla="*/ 210373 h 238349"/>
                  <a:gd name="connsiteX33" fmla="*/ 1288 w 289980"/>
                  <a:gd name="connsiteY33" fmla="*/ 212194 h 238349"/>
                  <a:gd name="connsiteX34" fmla="*/ 11306 w 289980"/>
                  <a:gd name="connsiteY34" fmla="*/ 218569 h 238349"/>
                  <a:gd name="connsiteX35" fmla="*/ 44091 w 289980"/>
                  <a:gd name="connsiteY35" fmla="*/ 231319 h 238349"/>
                  <a:gd name="connsiteX36" fmla="*/ 214393 w 289980"/>
                  <a:gd name="connsiteY36" fmla="*/ 191248 h 238349"/>
                  <a:gd name="connsiteX37" fmla="*/ 261749 w 289980"/>
                  <a:gd name="connsiteY37" fmla="*/ 61017 h 238349"/>
                  <a:gd name="connsiteX38" fmla="*/ 265392 w 289980"/>
                  <a:gd name="connsiteY38" fmla="*/ 57374 h 238349"/>
                  <a:gd name="connsiteX39" fmla="*/ 288160 w 289980"/>
                  <a:gd name="connsiteY39" fmla="*/ 33696 h 238349"/>
                  <a:gd name="connsiteX40" fmla="*/ 289981 w 289980"/>
                  <a:gd name="connsiteY40" fmla="*/ 29143 h 238349"/>
                  <a:gd name="connsiteX41" fmla="*/ 289981 w 289980"/>
                  <a:gd name="connsiteY41" fmla="*/ 29143 h 238349"/>
                  <a:gd name="connsiteX42" fmla="*/ 289070 w 289980"/>
                  <a:gd name="connsiteY42" fmla="*/ 28232 h 238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89980" h="238349">
                    <a:moveTo>
                      <a:pt x="289070" y="28232"/>
                    </a:moveTo>
                    <a:cubicBezTo>
                      <a:pt x="279963" y="32785"/>
                      <a:pt x="269946" y="34607"/>
                      <a:pt x="259928" y="36428"/>
                    </a:cubicBezTo>
                    <a:cubicBezTo>
                      <a:pt x="264481" y="35517"/>
                      <a:pt x="271767" y="27321"/>
                      <a:pt x="274499" y="23678"/>
                    </a:cubicBezTo>
                    <a:cubicBezTo>
                      <a:pt x="279053" y="18214"/>
                      <a:pt x="282695" y="12750"/>
                      <a:pt x="284517" y="6375"/>
                    </a:cubicBezTo>
                    <a:cubicBezTo>
                      <a:pt x="284517" y="5464"/>
                      <a:pt x="284517" y="5464"/>
                      <a:pt x="284517" y="4554"/>
                    </a:cubicBezTo>
                    <a:cubicBezTo>
                      <a:pt x="283606" y="4554"/>
                      <a:pt x="283606" y="4554"/>
                      <a:pt x="282695" y="4554"/>
                    </a:cubicBezTo>
                    <a:cubicBezTo>
                      <a:pt x="271767" y="10928"/>
                      <a:pt x="259928" y="14571"/>
                      <a:pt x="248089" y="18214"/>
                    </a:cubicBezTo>
                    <a:cubicBezTo>
                      <a:pt x="247178" y="18214"/>
                      <a:pt x="246267" y="18214"/>
                      <a:pt x="245357" y="17303"/>
                    </a:cubicBezTo>
                    <a:cubicBezTo>
                      <a:pt x="244446" y="16393"/>
                      <a:pt x="243535" y="15482"/>
                      <a:pt x="242624" y="14571"/>
                    </a:cubicBezTo>
                    <a:cubicBezTo>
                      <a:pt x="237160" y="10018"/>
                      <a:pt x="231696" y="6375"/>
                      <a:pt x="226232" y="4554"/>
                    </a:cubicBezTo>
                    <a:cubicBezTo>
                      <a:pt x="218035" y="911"/>
                      <a:pt x="208928" y="0"/>
                      <a:pt x="200732" y="0"/>
                    </a:cubicBezTo>
                    <a:cubicBezTo>
                      <a:pt x="192536" y="911"/>
                      <a:pt x="183429" y="2732"/>
                      <a:pt x="176143" y="7286"/>
                    </a:cubicBezTo>
                    <a:cubicBezTo>
                      <a:pt x="168857" y="10928"/>
                      <a:pt x="161572" y="16393"/>
                      <a:pt x="156108" y="23678"/>
                    </a:cubicBezTo>
                    <a:cubicBezTo>
                      <a:pt x="150643" y="30964"/>
                      <a:pt x="146090" y="38250"/>
                      <a:pt x="144268" y="47357"/>
                    </a:cubicBezTo>
                    <a:cubicBezTo>
                      <a:pt x="142447" y="55553"/>
                      <a:pt x="142447" y="63749"/>
                      <a:pt x="143358" y="71946"/>
                    </a:cubicBezTo>
                    <a:cubicBezTo>
                      <a:pt x="143358" y="73767"/>
                      <a:pt x="143358" y="73767"/>
                      <a:pt x="142447" y="73767"/>
                    </a:cubicBezTo>
                    <a:cubicBezTo>
                      <a:pt x="95090" y="66481"/>
                      <a:pt x="55019" y="49178"/>
                      <a:pt x="23145" y="12750"/>
                    </a:cubicBezTo>
                    <a:cubicBezTo>
                      <a:pt x="21323" y="10928"/>
                      <a:pt x="21323" y="10928"/>
                      <a:pt x="19502" y="12750"/>
                    </a:cubicBezTo>
                    <a:cubicBezTo>
                      <a:pt x="5841" y="33696"/>
                      <a:pt x="12216" y="67392"/>
                      <a:pt x="29520" y="84695"/>
                    </a:cubicBezTo>
                    <a:cubicBezTo>
                      <a:pt x="32252" y="86517"/>
                      <a:pt x="34073" y="89249"/>
                      <a:pt x="36805" y="91070"/>
                    </a:cubicBezTo>
                    <a:cubicBezTo>
                      <a:pt x="35895" y="91070"/>
                      <a:pt x="24056" y="90160"/>
                      <a:pt x="14038" y="84695"/>
                    </a:cubicBezTo>
                    <a:cubicBezTo>
                      <a:pt x="12216" y="83785"/>
                      <a:pt x="12216" y="84695"/>
                      <a:pt x="12216" y="85606"/>
                    </a:cubicBezTo>
                    <a:cubicBezTo>
                      <a:pt x="12216" y="87428"/>
                      <a:pt x="12216" y="90160"/>
                      <a:pt x="12216" y="92892"/>
                    </a:cubicBezTo>
                    <a:cubicBezTo>
                      <a:pt x="14948" y="113838"/>
                      <a:pt x="29520" y="133873"/>
                      <a:pt x="49555" y="142070"/>
                    </a:cubicBezTo>
                    <a:cubicBezTo>
                      <a:pt x="52287" y="142980"/>
                      <a:pt x="55019" y="143891"/>
                      <a:pt x="56841" y="144802"/>
                    </a:cubicBezTo>
                    <a:cubicBezTo>
                      <a:pt x="52287" y="143891"/>
                      <a:pt x="47734" y="144802"/>
                      <a:pt x="34073" y="143891"/>
                    </a:cubicBezTo>
                    <a:cubicBezTo>
                      <a:pt x="32252" y="143891"/>
                      <a:pt x="31341" y="144802"/>
                      <a:pt x="32252" y="145713"/>
                    </a:cubicBezTo>
                    <a:cubicBezTo>
                      <a:pt x="42270" y="173034"/>
                      <a:pt x="63216" y="181230"/>
                      <a:pt x="79608" y="185784"/>
                    </a:cubicBezTo>
                    <a:cubicBezTo>
                      <a:pt x="81430" y="185784"/>
                      <a:pt x="84162" y="185784"/>
                      <a:pt x="85983" y="186694"/>
                    </a:cubicBezTo>
                    <a:cubicBezTo>
                      <a:pt x="85983" y="186694"/>
                      <a:pt x="85983" y="186694"/>
                      <a:pt x="85983" y="186694"/>
                    </a:cubicBezTo>
                    <a:cubicBezTo>
                      <a:pt x="80519" y="194891"/>
                      <a:pt x="62305" y="201266"/>
                      <a:pt x="53198" y="203998"/>
                    </a:cubicBezTo>
                    <a:cubicBezTo>
                      <a:pt x="37716" y="209462"/>
                      <a:pt x="20413" y="212194"/>
                      <a:pt x="4020" y="210373"/>
                    </a:cubicBezTo>
                    <a:cubicBezTo>
                      <a:pt x="1288" y="210373"/>
                      <a:pt x="377" y="210373"/>
                      <a:pt x="377" y="210373"/>
                    </a:cubicBezTo>
                    <a:cubicBezTo>
                      <a:pt x="-533" y="210373"/>
                      <a:pt x="377" y="211283"/>
                      <a:pt x="1288" y="212194"/>
                    </a:cubicBezTo>
                    <a:cubicBezTo>
                      <a:pt x="4931" y="214015"/>
                      <a:pt x="7663" y="216747"/>
                      <a:pt x="11306" y="218569"/>
                    </a:cubicBezTo>
                    <a:cubicBezTo>
                      <a:pt x="22234" y="224033"/>
                      <a:pt x="33163" y="228587"/>
                      <a:pt x="44091" y="231319"/>
                    </a:cubicBezTo>
                    <a:cubicBezTo>
                      <a:pt x="103287" y="247711"/>
                      <a:pt x="169768" y="235872"/>
                      <a:pt x="214393" y="191248"/>
                    </a:cubicBezTo>
                    <a:cubicBezTo>
                      <a:pt x="248999" y="156641"/>
                      <a:pt x="261749" y="108374"/>
                      <a:pt x="261749" y="61017"/>
                    </a:cubicBezTo>
                    <a:cubicBezTo>
                      <a:pt x="261749" y="59196"/>
                      <a:pt x="263571" y="58285"/>
                      <a:pt x="265392" y="57374"/>
                    </a:cubicBezTo>
                    <a:cubicBezTo>
                      <a:pt x="274499" y="50999"/>
                      <a:pt x="281785" y="42803"/>
                      <a:pt x="288160" y="33696"/>
                    </a:cubicBezTo>
                    <a:cubicBezTo>
                      <a:pt x="289981" y="31875"/>
                      <a:pt x="289981" y="30053"/>
                      <a:pt x="289981" y="29143"/>
                    </a:cubicBezTo>
                    <a:cubicBezTo>
                      <a:pt x="289981" y="29143"/>
                      <a:pt x="289981" y="29143"/>
                      <a:pt x="289981" y="29143"/>
                    </a:cubicBezTo>
                    <a:cubicBezTo>
                      <a:pt x="289981" y="27321"/>
                      <a:pt x="289981" y="28232"/>
                      <a:pt x="289070" y="28232"/>
                    </a:cubicBezTo>
                    <a:close/>
                  </a:path>
                </a:pathLst>
              </a:custGeom>
              <a:gradFill>
                <a:gsLst>
                  <a:gs pos="9000">
                    <a:srgbClr val="FB927D"/>
                  </a:gs>
                  <a:gs pos="98000">
                    <a:srgbClr val="EF4A3D"/>
                  </a:gs>
                </a:gsLst>
                <a:lin ang="8100000" scaled="1"/>
              </a:gra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4C14230C-B631-44B1-98FE-A9E99BE3AA75}"/>
                  </a:ext>
                </a:extLst>
              </p:cNvPr>
              <p:cNvSpPr/>
              <p:nvPr/>
            </p:nvSpPr>
            <p:spPr>
              <a:xfrm>
                <a:off x="2381430" y="12491351"/>
                <a:ext cx="11344" cy="9107"/>
              </a:xfrm>
              <a:custGeom>
                <a:avLst/>
                <a:gdLst>
                  <a:gd name="connsiteX0" fmla="*/ 0 w 11344"/>
                  <a:gd name="connsiteY0" fmla="*/ 0 h 9107"/>
                  <a:gd name="connsiteX1" fmla="*/ 0 w 11344"/>
                  <a:gd name="connsiteY1" fmla="*/ 0 h 9107"/>
                  <a:gd name="connsiteX2" fmla="*/ 0 w 11344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4" h="9107">
                    <a:moveTo>
                      <a:pt x="0" y="0"/>
                    </a:moveTo>
                    <a:cubicBezTo>
                      <a:pt x="24589" y="0"/>
                      <a:pt x="1821" y="0"/>
                      <a:pt x="0" y="0"/>
                    </a:cubicBezTo>
                    <a:cubicBezTo>
                      <a:pt x="3643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B47E1C2F-554B-448B-A452-2E6D66EEFC24}"/>
                  </a:ext>
                </a:extLst>
              </p:cNvPr>
              <p:cNvSpPr/>
              <p:nvPr/>
            </p:nvSpPr>
            <p:spPr>
              <a:xfrm>
                <a:off x="2379406" y="12491351"/>
                <a:ext cx="2023" cy="9107"/>
              </a:xfrm>
              <a:custGeom>
                <a:avLst/>
                <a:gdLst>
                  <a:gd name="connsiteX0" fmla="*/ 2024 w 2023"/>
                  <a:gd name="connsiteY0" fmla="*/ 0 h 9107"/>
                  <a:gd name="connsiteX1" fmla="*/ 2024 w 2023"/>
                  <a:gd name="connsiteY1" fmla="*/ 0 h 9107"/>
                  <a:gd name="connsiteX2" fmla="*/ 2024 w 2023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23" h="9107">
                    <a:moveTo>
                      <a:pt x="2024" y="0"/>
                    </a:moveTo>
                    <a:cubicBezTo>
                      <a:pt x="2024" y="0"/>
                      <a:pt x="-2530" y="0"/>
                      <a:pt x="2024" y="0"/>
                    </a:cubicBezTo>
                    <a:cubicBezTo>
                      <a:pt x="2024" y="0"/>
                      <a:pt x="1113" y="0"/>
                      <a:pt x="2024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874DE2F9-CB8D-4813-8B17-681B60813395}"/>
                  </a:ext>
                </a:extLst>
              </p:cNvPr>
              <p:cNvSpPr/>
              <p:nvPr/>
            </p:nvSpPr>
            <p:spPr>
              <a:xfrm>
                <a:off x="2391448" y="12491351"/>
                <a:ext cx="2428" cy="9107"/>
              </a:xfrm>
              <a:custGeom>
                <a:avLst/>
                <a:gdLst>
                  <a:gd name="connsiteX0" fmla="*/ 0 w 2428"/>
                  <a:gd name="connsiteY0" fmla="*/ 0 h 9107"/>
                  <a:gd name="connsiteX1" fmla="*/ 0 w 2428"/>
                  <a:gd name="connsiteY1" fmla="*/ 0 h 9107"/>
                  <a:gd name="connsiteX2" fmla="*/ 0 w 2428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28" h="9107">
                    <a:moveTo>
                      <a:pt x="0" y="0"/>
                    </a:moveTo>
                    <a:cubicBezTo>
                      <a:pt x="0" y="0"/>
                      <a:pt x="5464" y="0"/>
                      <a:pt x="0" y="0"/>
                    </a:cubicBezTo>
                    <a:cubicBezTo>
                      <a:pt x="0" y="0"/>
                      <a:pt x="911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852B33C7-4AFA-4589-A9B5-7BF2F26C1045}"/>
                  </a:ext>
                </a:extLst>
              </p:cNvPr>
              <p:cNvSpPr/>
              <p:nvPr/>
            </p:nvSpPr>
            <p:spPr>
              <a:xfrm>
                <a:off x="2493447" y="12253657"/>
                <a:ext cx="910" cy="9107"/>
              </a:xfrm>
              <a:custGeom>
                <a:avLst/>
                <a:gdLst>
                  <a:gd name="connsiteX0" fmla="*/ 911 w 910"/>
                  <a:gd name="connsiteY0" fmla="*/ 0 h 9107"/>
                  <a:gd name="connsiteX1" fmla="*/ 0 w 910"/>
                  <a:gd name="connsiteY1" fmla="*/ 0 h 9107"/>
                  <a:gd name="connsiteX2" fmla="*/ 911 w 910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0" h="9107">
                    <a:moveTo>
                      <a:pt x="911" y="0"/>
                    </a:moveTo>
                    <a:cubicBezTo>
                      <a:pt x="91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911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7EF94339-D2D0-462C-B32A-DBE495C12ACC}"/>
              </a:ext>
            </a:extLst>
          </p:cNvPr>
          <p:cNvSpPr/>
          <p:nvPr/>
        </p:nvSpPr>
        <p:spPr>
          <a:xfrm rot="2700000">
            <a:off x="9140281" y="2556153"/>
            <a:ext cx="465163" cy="465163"/>
          </a:xfrm>
          <a:custGeom>
            <a:avLst/>
            <a:gdLst>
              <a:gd name="connsiteX0" fmla="*/ 0 w 2000250"/>
              <a:gd name="connsiteY0" fmla="*/ 584777 h 2000251"/>
              <a:gd name="connsiteX1" fmla="*/ 0 w 2000250"/>
              <a:gd name="connsiteY1" fmla="*/ 0 h 2000251"/>
              <a:gd name="connsiteX2" fmla="*/ 1412491 w 2000250"/>
              <a:gd name="connsiteY2" fmla="*/ 0 h 2000251"/>
              <a:gd name="connsiteX3" fmla="*/ 1997266 w 2000250"/>
              <a:gd name="connsiteY3" fmla="*/ 0 h 2000251"/>
              <a:gd name="connsiteX4" fmla="*/ 2000250 w 2000250"/>
              <a:gd name="connsiteY4" fmla="*/ 0 h 2000251"/>
              <a:gd name="connsiteX5" fmla="*/ 2000250 w 2000250"/>
              <a:gd name="connsiteY5" fmla="*/ 584777 h 2000251"/>
              <a:gd name="connsiteX6" fmla="*/ 1997266 w 2000250"/>
              <a:gd name="connsiteY6" fmla="*/ 584777 h 2000251"/>
              <a:gd name="connsiteX7" fmla="*/ 1997266 w 2000250"/>
              <a:gd name="connsiteY7" fmla="*/ 2000251 h 2000251"/>
              <a:gd name="connsiteX8" fmla="*/ 1412491 w 2000250"/>
              <a:gd name="connsiteY8" fmla="*/ 2000251 h 2000251"/>
              <a:gd name="connsiteX9" fmla="*/ 1412491 w 2000250"/>
              <a:gd name="connsiteY9" fmla="*/ 584777 h 2000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0250" h="2000251">
                <a:moveTo>
                  <a:pt x="0" y="584777"/>
                </a:moveTo>
                <a:lnTo>
                  <a:pt x="0" y="0"/>
                </a:lnTo>
                <a:lnTo>
                  <a:pt x="1412491" y="0"/>
                </a:lnTo>
                <a:lnTo>
                  <a:pt x="1997266" y="0"/>
                </a:lnTo>
                <a:lnTo>
                  <a:pt x="2000250" y="0"/>
                </a:lnTo>
                <a:lnTo>
                  <a:pt x="2000250" y="584777"/>
                </a:lnTo>
                <a:lnTo>
                  <a:pt x="1997266" y="584777"/>
                </a:lnTo>
                <a:lnTo>
                  <a:pt x="1997266" y="2000251"/>
                </a:lnTo>
                <a:lnTo>
                  <a:pt x="1412491" y="2000251"/>
                </a:lnTo>
                <a:lnTo>
                  <a:pt x="1412491" y="584777"/>
                </a:lnTo>
                <a:close/>
              </a:path>
            </a:pathLst>
          </a:custGeom>
          <a:solidFill>
            <a:srgbClr val="E4E4F0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AA90FA4C-692E-459D-B615-E9DE5B6A03F6}"/>
              </a:ext>
            </a:extLst>
          </p:cNvPr>
          <p:cNvSpPr/>
          <p:nvPr/>
        </p:nvSpPr>
        <p:spPr>
          <a:xfrm rot="2700000">
            <a:off x="9597612" y="2556153"/>
            <a:ext cx="465163" cy="465163"/>
          </a:xfrm>
          <a:custGeom>
            <a:avLst/>
            <a:gdLst>
              <a:gd name="connsiteX0" fmla="*/ 0 w 2000250"/>
              <a:gd name="connsiteY0" fmla="*/ 584777 h 2000251"/>
              <a:gd name="connsiteX1" fmla="*/ 0 w 2000250"/>
              <a:gd name="connsiteY1" fmla="*/ 0 h 2000251"/>
              <a:gd name="connsiteX2" fmla="*/ 1412491 w 2000250"/>
              <a:gd name="connsiteY2" fmla="*/ 0 h 2000251"/>
              <a:gd name="connsiteX3" fmla="*/ 1997266 w 2000250"/>
              <a:gd name="connsiteY3" fmla="*/ 0 h 2000251"/>
              <a:gd name="connsiteX4" fmla="*/ 2000250 w 2000250"/>
              <a:gd name="connsiteY4" fmla="*/ 0 h 2000251"/>
              <a:gd name="connsiteX5" fmla="*/ 2000250 w 2000250"/>
              <a:gd name="connsiteY5" fmla="*/ 584777 h 2000251"/>
              <a:gd name="connsiteX6" fmla="*/ 1997266 w 2000250"/>
              <a:gd name="connsiteY6" fmla="*/ 584777 h 2000251"/>
              <a:gd name="connsiteX7" fmla="*/ 1997266 w 2000250"/>
              <a:gd name="connsiteY7" fmla="*/ 2000251 h 2000251"/>
              <a:gd name="connsiteX8" fmla="*/ 1412491 w 2000250"/>
              <a:gd name="connsiteY8" fmla="*/ 2000251 h 2000251"/>
              <a:gd name="connsiteX9" fmla="*/ 1412491 w 2000250"/>
              <a:gd name="connsiteY9" fmla="*/ 584777 h 2000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0250" h="2000251">
                <a:moveTo>
                  <a:pt x="0" y="584777"/>
                </a:moveTo>
                <a:lnTo>
                  <a:pt x="0" y="0"/>
                </a:lnTo>
                <a:lnTo>
                  <a:pt x="1412491" y="0"/>
                </a:lnTo>
                <a:lnTo>
                  <a:pt x="1997266" y="0"/>
                </a:lnTo>
                <a:lnTo>
                  <a:pt x="2000250" y="0"/>
                </a:lnTo>
                <a:lnTo>
                  <a:pt x="2000250" y="584777"/>
                </a:lnTo>
                <a:lnTo>
                  <a:pt x="1997266" y="584777"/>
                </a:lnTo>
                <a:lnTo>
                  <a:pt x="1997266" y="2000251"/>
                </a:lnTo>
                <a:lnTo>
                  <a:pt x="1412491" y="2000251"/>
                </a:lnTo>
                <a:lnTo>
                  <a:pt x="1412491" y="584777"/>
                </a:lnTo>
                <a:close/>
              </a:path>
            </a:pathLst>
          </a:custGeom>
          <a:solidFill>
            <a:srgbClr val="E4E4F0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1E3BC088-9C07-4600-8F48-4E8618A68534}"/>
              </a:ext>
            </a:extLst>
          </p:cNvPr>
          <p:cNvSpPr/>
          <p:nvPr/>
        </p:nvSpPr>
        <p:spPr>
          <a:xfrm rot="2700000">
            <a:off x="10105650" y="2556153"/>
            <a:ext cx="465163" cy="465163"/>
          </a:xfrm>
          <a:custGeom>
            <a:avLst/>
            <a:gdLst>
              <a:gd name="connsiteX0" fmla="*/ 0 w 2000250"/>
              <a:gd name="connsiteY0" fmla="*/ 584777 h 2000251"/>
              <a:gd name="connsiteX1" fmla="*/ 0 w 2000250"/>
              <a:gd name="connsiteY1" fmla="*/ 0 h 2000251"/>
              <a:gd name="connsiteX2" fmla="*/ 1412491 w 2000250"/>
              <a:gd name="connsiteY2" fmla="*/ 0 h 2000251"/>
              <a:gd name="connsiteX3" fmla="*/ 1997266 w 2000250"/>
              <a:gd name="connsiteY3" fmla="*/ 0 h 2000251"/>
              <a:gd name="connsiteX4" fmla="*/ 2000250 w 2000250"/>
              <a:gd name="connsiteY4" fmla="*/ 0 h 2000251"/>
              <a:gd name="connsiteX5" fmla="*/ 2000250 w 2000250"/>
              <a:gd name="connsiteY5" fmla="*/ 584777 h 2000251"/>
              <a:gd name="connsiteX6" fmla="*/ 1997266 w 2000250"/>
              <a:gd name="connsiteY6" fmla="*/ 584777 h 2000251"/>
              <a:gd name="connsiteX7" fmla="*/ 1997266 w 2000250"/>
              <a:gd name="connsiteY7" fmla="*/ 2000251 h 2000251"/>
              <a:gd name="connsiteX8" fmla="*/ 1412491 w 2000250"/>
              <a:gd name="connsiteY8" fmla="*/ 2000251 h 2000251"/>
              <a:gd name="connsiteX9" fmla="*/ 1412491 w 2000250"/>
              <a:gd name="connsiteY9" fmla="*/ 584777 h 2000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0250" h="2000251">
                <a:moveTo>
                  <a:pt x="0" y="584777"/>
                </a:moveTo>
                <a:lnTo>
                  <a:pt x="0" y="0"/>
                </a:lnTo>
                <a:lnTo>
                  <a:pt x="1412491" y="0"/>
                </a:lnTo>
                <a:lnTo>
                  <a:pt x="1997266" y="0"/>
                </a:lnTo>
                <a:lnTo>
                  <a:pt x="2000250" y="0"/>
                </a:lnTo>
                <a:lnTo>
                  <a:pt x="2000250" y="584777"/>
                </a:lnTo>
                <a:lnTo>
                  <a:pt x="1997266" y="584777"/>
                </a:lnTo>
                <a:lnTo>
                  <a:pt x="1997266" y="2000251"/>
                </a:lnTo>
                <a:lnTo>
                  <a:pt x="1412491" y="2000251"/>
                </a:lnTo>
                <a:lnTo>
                  <a:pt x="1412491" y="584777"/>
                </a:lnTo>
                <a:close/>
              </a:path>
            </a:pathLst>
          </a:custGeom>
          <a:solidFill>
            <a:srgbClr val="E4E4F0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9906C354-F933-4D1C-A313-1DF76AC2C355}"/>
              </a:ext>
            </a:extLst>
          </p:cNvPr>
          <p:cNvSpPr/>
          <p:nvPr/>
        </p:nvSpPr>
        <p:spPr>
          <a:xfrm rot="2700000">
            <a:off x="4936750" y="4097643"/>
            <a:ext cx="873980" cy="873980"/>
          </a:xfrm>
          <a:custGeom>
            <a:avLst/>
            <a:gdLst>
              <a:gd name="connsiteX0" fmla="*/ 0 w 2000250"/>
              <a:gd name="connsiteY0" fmla="*/ 584777 h 2000251"/>
              <a:gd name="connsiteX1" fmla="*/ 0 w 2000250"/>
              <a:gd name="connsiteY1" fmla="*/ 0 h 2000251"/>
              <a:gd name="connsiteX2" fmla="*/ 1412491 w 2000250"/>
              <a:gd name="connsiteY2" fmla="*/ 0 h 2000251"/>
              <a:gd name="connsiteX3" fmla="*/ 1997266 w 2000250"/>
              <a:gd name="connsiteY3" fmla="*/ 0 h 2000251"/>
              <a:gd name="connsiteX4" fmla="*/ 2000250 w 2000250"/>
              <a:gd name="connsiteY4" fmla="*/ 0 h 2000251"/>
              <a:gd name="connsiteX5" fmla="*/ 2000250 w 2000250"/>
              <a:gd name="connsiteY5" fmla="*/ 584777 h 2000251"/>
              <a:gd name="connsiteX6" fmla="*/ 1997266 w 2000250"/>
              <a:gd name="connsiteY6" fmla="*/ 584777 h 2000251"/>
              <a:gd name="connsiteX7" fmla="*/ 1997266 w 2000250"/>
              <a:gd name="connsiteY7" fmla="*/ 2000251 h 2000251"/>
              <a:gd name="connsiteX8" fmla="*/ 1412491 w 2000250"/>
              <a:gd name="connsiteY8" fmla="*/ 2000251 h 2000251"/>
              <a:gd name="connsiteX9" fmla="*/ 1412491 w 2000250"/>
              <a:gd name="connsiteY9" fmla="*/ 584777 h 2000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0250" h="2000251">
                <a:moveTo>
                  <a:pt x="0" y="584777"/>
                </a:moveTo>
                <a:lnTo>
                  <a:pt x="0" y="0"/>
                </a:lnTo>
                <a:lnTo>
                  <a:pt x="1412491" y="0"/>
                </a:lnTo>
                <a:lnTo>
                  <a:pt x="1997266" y="0"/>
                </a:lnTo>
                <a:lnTo>
                  <a:pt x="2000250" y="0"/>
                </a:lnTo>
                <a:lnTo>
                  <a:pt x="2000250" y="584777"/>
                </a:lnTo>
                <a:lnTo>
                  <a:pt x="1997266" y="584777"/>
                </a:lnTo>
                <a:lnTo>
                  <a:pt x="1997266" y="2000251"/>
                </a:lnTo>
                <a:lnTo>
                  <a:pt x="1412491" y="2000251"/>
                </a:lnTo>
                <a:lnTo>
                  <a:pt x="1412491" y="584777"/>
                </a:lnTo>
                <a:close/>
              </a:path>
            </a:pathLst>
          </a:custGeom>
          <a:gradFill>
            <a:gsLst>
              <a:gs pos="9000">
                <a:srgbClr val="FB927D"/>
              </a:gs>
              <a:gs pos="98000">
                <a:srgbClr val="EF4A3D"/>
              </a:gs>
            </a:gsLst>
            <a:lin ang="8100000" scaled="1"/>
          </a:gra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33D4FE02-2E41-4800-9021-D460F9334591}"/>
              </a:ext>
            </a:extLst>
          </p:cNvPr>
          <p:cNvSpPr/>
          <p:nvPr/>
        </p:nvSpPr>
        <p:spPr>
          <a:xfrm>
            <a:off x="10189937" y="553210"/>
            <a:ext cx="368861" cy="368861"/>
          </a:xfrm>
          <a:prstGeom prst="rect">
            <a:avLst/>
          </a:prstGeom>
          <a:solidFill>
            <a:srgbClr val="E4E4F0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84680721-8639-4270-99C5-8837C1C37675}"/>
              </a:ext>
            </a:extLst>
          </p:cNvPr>
          <p:cNvSpPr/>
          <p:nvPr/>
        </p:nvSpPr>
        <p:spPr>
          <a:xfrm>
            <a:off x="10562101" y="922071"/>
            <a:ext cx="784225" cy="784225"/>
          </a:xfrm>
          <a:prstGeom prst="rect">
            <a:avLst/>
          </a:prstGeom>
          <a:gradFill flip="none" rotWithShape="1">
            <a:gsLst>
              <a:gs pos="9000">
                <a:srgbClr val="FB927D"/>
              </a:gs>
              <a:gs pos="98000">
                <a:srgbClr val="EF4A3D"/>
              </a:gs>
            </a:gsLst>
            <a:lin ang="8100000" scaled="1"/>
            <a:tileRect/>
          </a:gra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AC4EB81-23B8-411C-B65F-E8D937DF3940}"/>
              </a:ext>
            </a:extLst>
          </p:cNvPr>
          <p:cNvSpPr txBox="1"/>
          <p:nvPr/>
        </p:nvSpPr>
        <p:spPr>
          <a:xfrm>
            <a:off x="5292735" y="249847"/>
            <a:ext cx="16065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spc="300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</a:rPr>
              <a:t>YOUR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0BCF11D-226B-40D0-99B3-95003F97E18D}"/>
              </a:ext>
            </a:extLst>
          </p:cNvPr>
          <p:cNvSpPr txBox="1"/>
          <p:nvPr/>
        </p:nvSpPr>
        <p:spPr>
          <a:xfrm>
            <a:off x="5294338" y="626070"/>
            <a:ext cx="16033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spc="300" dirty="0">
                <a:gradFill>
                  <a:gsLst>
                    <a:gs pos="100000">
                      <a:srgbClr val="EF4A3D"/>
                    </a:gs>
                    <a:gs pos="0">
                      <a:srgbClr val="FB927D"/>
                    </a:gs>
                  </a:gsLst>
                  <a:path path="circle">
                    <a:fillToRect l="100000" b="100000"/>
                  </a:path>
                </a:gradFill>
                <a:effectLst>
                  <a:outerShdw blurRad="508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1466660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flythrough dir="ou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6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6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625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6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1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6" presetClass="emp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9" dur="750" fill="hold"/>
                                        <p:tgtEl>
                                          <p:spTgt spid="2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42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1.85185E-6 L -2.70833E-6 0.14977 " pathEditMode="relative" rAng="0" ptsTypes="AA">
                                      <p:cBhvr>
                                        <p:cTn id="31" dur="4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477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33" dur="4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11022E-16 -4.44444E-6 L 0.0599 -0.00694 " pathEditMode="relative" rAng="0" ptsTypes="AA">
                                      <p:cBhvr>
                                        <p:cTn id="39" dur="3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-347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62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2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2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62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nodeType="withEffect">
                                  <p:stCondLst>
                                    <p:cond delay="108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62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2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2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62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62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2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2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62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" dur="10" fill="hold"/>
                                        <p:tgtEl>
                                          <p:spTgt spid="5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64" dur="750" fill="hold"/>
                                        <p:tgtEl>
                                          <p:spTgt spid="5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63" presetClass="path" presetSubtype="0" accel="50000" decel="50000" autoRev="1" fill="hold" grpId="3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3.33333E-6 -1.48148E-6 L 0.0483 -1.48148E-6 " pathEditMode="relative" rAng="0" ptsTypes="AA">
                                      <p:cBhvr>
                                        <p:cTn id="66" dur="18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1" dur="10" fill="hold"/>
                                        <p:tgtEl>
                                          <p:spTgt spid="5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3" dur="750" fill="hold"/>
                                        <p:tgtEl>
                                          <p:spTgt spid="5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63" presetClass="path" presetSubtype="0" accel="50000" decel="50000" autoRev="1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-1.48148E-6 L 0.04831 -1.48148E-6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0" dur="10" fill="hold"/>
                                        <p:tgtEl>
                                          <p:spTgt spid="4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82" dur="750" fill="hold"/>
                                        <p:tgtEl>
                                          <p:spTgt spid="4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63" presetClass="path" presetSubtype="0" accel="50000" decel="50000" autoRev="1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11022E-16 -1.48148E-6 L 0.04831 -1.48148E-6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9" dur="10" fill="hold"/>
                                        <p:tgtEl>
                                          <p:spTgt spid="5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1" dur="750" fill="hold"/>
                                        <p:tgtEl>
                                          <p:spTgt spid="5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63" presetClass="path" presetSubtype="0" accel="1600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4.79167E-6 -1.11111E-6 L 0.0483 -1.11111E-6 " pathEditMode="relative" rAng="0" ptsTypes="AA">
                                      <p:cBhvr>
                                        <p:cTn id="93" dur="40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8" dur="10" fill="hold"/>
                                        <p:tgtEl>
                                          <p:spTgt spid="5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00" dur="750" fill="hold"/>
                                        <p:tgtEl>
                                          <p:spTgt spid="5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63" presetClass="path" presetSubtype="0" accel="50000" decel="5000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5E-6 3.33333E-6 L 0.0483 3.33333E-6 " pathEditMode="relative" rAng="0" ptsTypes="AA">
                                      <p:cBhvr>
                                        <p:cTn id="102" dur="39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7" dur="10" fill="hold"/>
                                        <p:tgtEl>
                                          <p:spTgt spid="5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09" dur="750" fill="hold"/>
                                        <p:tgtEl>
                                          <p:spTgt spid="5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63" presetClass="path" presetSubtype="0" accel="50000" decel="5000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45833E-6 2.59259E-6 L 0.04831 2.59259E-6 " pathEditMode="relative" rAng="0" ptsTypes="AA">
                                      <p:cBhvr>
                                        <p:cTn id="111" dur="4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6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6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55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6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6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6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16667E-6 4.81481E-6 L 0.0599 -0.00695 " pathEditMode="relative" rAng="0" ptsTypes="AA">
                                      <p:cBhvr>
                                        <p:cTn id="126" dur="3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-347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16667E-6 -4.44444E-6 L -0.0474 -0.00694 " pathEditMode="relative" rAng="0" ptsTypes="AA">
                                      <p:cBhvr>
                                        <p:cTn id="132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70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1" grpId="1" animBg="1"/>
      <p:bldP spid="30" grpId="0" animBg="1"/>
      <p:bldP spid="30" grpId="1" animBg="1"/>
      <p:bldP spid="33" grpId="0" animBg="1"/>
      <p:bldP spid="33" grpId="1" animBg="1"/>
      <p:bldP spid="34" grpId="0" animBg="1"/>
      <p:bldP spid="34" grpId="1" animBg="1"/>
      <p:bldP spid="9" grpId="0"/>
      <p:bldP spid="10" grpId="0"/>
      <p:bldP spid="25" grpId="0"/>
      <p:bldP spid="29" grpId="0"/>
      <p:bldP spid="49" grpId="0" animBg="1"/>
      <p:bldP spid="49" grpId="1" animBg="1"/>
      <p:bldP spid="49" grpId="2" animBg="1"/>
      <p:bldP spid="49" grpId="3" animBg="1"/>
      <p:bldP spid="50" grpId="0" animBg="1"/>
      <p:bldP spid="50" grpId="1" animBg="1"/>
      <p:bldP spid="50" grpId="2" animBg="1"/>
      <p:bldP spid="50" grpId="3" animBg="1"/>
      <p:bldP spid="51" grpId="0" animBg="1"/>
      <p:bldP spid="51" grpId="1" animBg="1"/>
      <p:bldP spid="51" grpId="2" animBg="1"/>
      <p:bldP spid="51" grpId="3" animBg="1"/>
      <p:bldP spid="52" grpId="0" animBg="1"/>
      <p:bldP spid="52" grpId="1" animBg="1"/>
      <p:bldP spid="52" grpId="2" animBg="1"/>
      <p:bldP spid="52" grpId="3" animBg="1"/>
      <p:bldP spid="53" grpId="0" animBg="1"/>
      <p:bldP spid="53" grpId="1" animBg="1"/>
      <p:bldP spid="53" grpId="2" animBg="1"/>
      <p:bldP spid="53" grpId="3" animBg="1"/>
      <p:bldP spid="54" grpId="0" animBg="1"/>
      <p:bldP spid="54" grpId="1" animBg="1"/>
      <p:bldP spid="54" grpId="2" animBg="1"/>
      <p:bldP spid="54" grpId="3" animBg="1"/>
      <p:bldP spid="56" grpId="0"/>
      <p:bldP spid="5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A4CD0B1E-7C0F-42B1-A2DD-8D7BA23E4D24}"/>
              </a:ext>
            </a:extLst>
          </p:cNvPr>
          <p:cNvSpPr/>
          <p:nvPr/>
        </p:nvSpPr>
        <p:spPr>
          <a:xfrm>
            <a:off x="0" y="-1858297"/>
            <a:ext cx="13300072" cy="8716297"/>
          </a:xfrm>
          <a:prstGeom prst="rect">
            <a:avLst/>
          </a:prstGeom>
          <a:blipFill dpi="0" rotWithShape="1">
            <a:blip r:embed="rId2">
              <a:alphaModFix amt="15000"/>
            </a:blip>
            <a:srcRect/>
            <a:stretch>
              <a:fillRect t="-26294" b="-2629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Parallelogram 39">
            <a:extLst>
              <a:ext uri="{FF2B5EF4-FFF2-40B4-BE49-F238E27FC236}">
                <a16:creationId xmlns:a16="http://schemas.microsoft.com/office/drawing/2014/main" id="{4323C753-98BB-4B9C-AB66-C56C0F2A7EE7}"/>
              </a:ext>
            </a:extLst>
          </p:cNvPr>
          <p:cNvSpPr/>
          <p:nvPr/>
        </p:nvSpPr>
        <p:spPr>
          <a:xfrm>
            <a:off x="-876301" y="-475488"/>
            <a:ext cx="5471687" cy="7904988"/>
          </a:xfrm>
          <a:prstGeom prst="parallelogram">
            <a:avLst>
              <a:gd name="adj" fmla="val 66726"/>
            </a:avLst>
          </a:prstGeom>
          <a:solidFill>
            <a:schemeClr val="tx2">
              <a:lumMod val="75000"/>
              <a:alpha val="30000"/>
            </a:schemeClr>
          </a:solidFill>
          <a:ln>
            <a:noFill/>
          </a:ln>
          <a:effectLst>
            <a:outerShdw blurRad="63500" sx="103000" sy="103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PICTURE">
            <a:extLst>
              <a:ext uri="{FF2B5EF4-FFF2-40B4-BE49-F238E27FC236}">
                <a16:creationId xmlns:a16="http://schemas.microsoft.com/office/drawing/2014/main" id="{9228E11F-C103-4EF6-A087-582D81287C05}"/>
              </a:ext>
            </a:extLst>
          </p:cNvPr>
          <p:cNvSpPr/>
          <p:nvPr/>
        </p:nvSpPr>
        <p:spPr>
          <a:xfrm>
            <a:off x="4638734" y="-475488"/>
            <a:ext cx="8979410" cy="7904988"/>
          </a:xfrm>
          <a:prstGeom prst="parallelogram">
            <a:avLst>
              <a:gd name="adj" fmla="val 50096"/>
            </a:avLst>
          </a:prstGeom>
          <a:blipFill dpi="0" rotWithShape="1">
            <a:blip r:embed="rId3"/>
            <a:srcRect/>
            <a:stretch>
              <a:fillRect l="-1735" t="-20998" r="1735" b="-20998"/>
            </a:stretch>
          </a:blipFill>
          <a:ln>
            <a:noFill/>
          </a:ln>
          <a:effectLst>
            <a:outerShdw blurRad="63500" sx="103000" sy="103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4DB508D-2D03-46E3-968F-56296F1B8437}"/>
              </a:ext>
            </a:extLst>
          </p:cNvPr>
          <p:cNvSpPr txBox="1"/>
          <p:nvPr/>
        </p:nvSpPr>
        <p:spPr>
          <a:xfrm>
            <a:off x="329152" y="249847"/>
            <a:ext cx="16065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spc="300" dirty="0">
                <a:solidFill>
                  <a:schemeClr val="bg1"/>
                </a:solidFill>
                <a:effectLst>
                  <a:outerShdw blurRad="508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</a:rPr>
              <a:t>YOUR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74560C1-F6D4-485C-82F1-E7B3FF7F5A10}"/>
              </a:ext>
            </a:extLst>
          </p:cNvPr>
          <p:cNvSpPr txBox="1"/>
          <p:nvPr/>
        </p:nvSpPr>
        <p:spPr>
          <a:xfrm>
            <a:off x="330755" y="626070"/>
            <a:ext cx="16033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spc="300" dirty="0">
                <a:gradFill>
                  <a:gsLst>
                    <a:gs pos="100000">
                      <a:srgbClr val="EF4A3D"/>
                    </a:gs>
                    <a:gs pos="0">
                      <a:srgbClr val="FB927D"/>
                    </a:gs>
                  </a:gsLst>
                  <a:path path="circle">
                    <a:fillToRect l="100000" b="100000"/>
                  </a:path>
                </a:gradFill>
                <a:effectLst>
                  <a:outerShdw blurRad="508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58CBBB4-79C6-4239-8BAA-8DC6B98F450B}"/>
              </a:ext>
            </a:extLst>
          </p:cNvPr>
          <p:cNvSpPr txBox="1"/>
          <p:nvPr/>
        </p:nvSpPr>
        <p:spPr>
          <a:xfrm>
            <a:off x="402175" y="1808734"/>
            <a:ext cx="335059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ln w="19050">
                  <a:noFill/>
                </a:ln>
                <a:gradFill flip="none" rotWithShape="1">
                  <a:gsLst>
                    <a:gs pos="100000">
                      <a:srgbClr val="EF4A3D"/>
                    </a:gs>
                    <a:gs pos="0">
                      <a:srgbClr val="FB927D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outerShdw blurRad="508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Futura XBlk BT" panose="020B0903020204020204" pitchFamily="34" charset="0"/>
              </a:rPr>
              <a:t>EASY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CAB72A-6A04-4517-9AF6-43AE819AEF35}"/>
              </a:ext>
            </a:extLst>
          </p:cNvPr>
          <p:cNvSpPr txBox="1"/>
          <p:nvPr/>
        </p:nvSpPr>
        <p:spPr>
          <a:xfrm>
            <a:off x="402175" y="3141124"/>
            <a:ext cx="50368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spc="1200" dirty="0">
                <a:ln w="25400">
                  <a:solidFill>
                    <a:srgbClr val="E4E4F0"/>
                  </a:solidFill>
                </a:ln>
                <a:noFill/>
                <a:effectLst>
                  <a:outerShdw blurRad="50800" dist="38100" dir="5400000" sx="102000" sy="102000" algn="t" rotWithShape="0">
                    <a:prstClr val="black">
                      <a:alpha val="40000"/>
                    </a:prstClr>
                  </a:outerShdw>
                </a:effectLst>
                <a:latin typeface="Futura XBlk BT" panose="020B0903020204020204" pitchFamily="34" charset="0"/>
              </a:rPr>
              <a:t>CUSTOMIZE.</a:t>
            </a:r>
          </a:p>
        </p:txBody>
      </p:sp>
      <p:grpSp>
        <p:nvGrpSpPr>
          <p:cNvPr id="11" name="Graphic 28">
            <a:extLst>
              <a:ext uri="{FF2B5EF4-FFF2-40B4-BE49-F238E27FC236}">
                <a16:creationId xmlns:a16="http://schemas.microsoft.com/office/drawing/2014/main" id="{266ED3C2-BBD0-458D-8C59-824FA2791C13}"/>
              </a:ext>
            </a:extLst>
          </p:cNvPr>
          <p:cNvGrpSpPr/>
          <p:nvPr/>
        </p:nvGrpSpPr>
        <p:grpSpPr>
          <a:xfrm>
            <a:off x="348970" y="6179996"/>
            <a:ext cx="365760" cy="365760"/>
            <a:chOff x="651541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2A803CC-F584-46D7-A07C-55CB1B92D6AD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076BE1D4-6A31-4890-8CFB-6BF63C0C9087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gradFill>
              <a:gsLst>
                <a:gs pos="9000">
                  <a:srgbClr val="FB927D"/>
                </a:gs>
                <a:gs pos="98000">
                  <a:srgbClr val="EF4A3D"/>
                </a:gs>
              </a:gsLst>
              <a:lin ang="8100000" scaled="1"/>
            </a:gra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14" name="Graphic 29">
            <a:extLst>
              <a:ext uri="{FF2B5EF4-FFF2-40B4-BE49-F238E27FC236}">
                <a16:creationId xmlns:a16="http://schemas.microsoft.com/office/drawing/2014/main" id="{832363A0-206F-42D3-84B1-ECD60FEE7381}"/>
              </a:ext>
            </a:extLst>
          </p:cNvPr>
          <p:cNvGrpSpPr/>
          <p:nvPr/>
        </p:nvGrpSpPr>
        <p:grpSpPr>
          <a:xfrm>
            <a:off x="937197" y="6179996"/>
            <a:ext cx="365760" cy="365760"/>
            <a:chOff x="1422228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BA2D14E8-41EF-4B0C-A035-A1C26ED7D891}"/>
                </a:ext>
              </a:extLst>
            </p:cNvPr>
            <p:cNvSpPr/>
            <p:nvPr/>
          </p:nvSpPr>
          <p:spPr>
            <a:xfrm>
              <a:off x="1422228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D978F3B5-524E-4C5E-9175-B276C285C7E0}"/>
                </a:ext>
              </a:extLst>
            </p:cNvPr>
            <p:cNvSpPr/>
            <p:nvPr/>
          </p:nvSpPr>
          <p:spPr>
            <a:xfrm>
              <a:off x="1526048" y="12271871"/>
              <a:ext cx="293246" cy="204908"/>
            </a:xfrm>
            <a:custGeom>
              <a:avLst/>
              <a:gdLst>
                <a:gd name="connsiteX0" fmla="*/ 293247 w 293246"/>
                <a:gd name="connsiteY0" fmla="*/ 63749 h 204908"/>
                <a:gd name="connsiteX1" fmla="*/ 229497 w 293246"/>
                <a:gd name="connsiteY1" fmla="*/ 0 h 204908"/>
                <a:gd name="connsiteX2" fmla="*/ 63749 w 293246"/>
                <a:gd name="connsiteY2" fmla="*/ 0 h 204908"/>
                <a:gd name="connsiteX3" fmla="*/ 0 w 293246"/>
                <a:gd name="connsiteY3" fmla="*/ 63749 h 204908"/>
                <a:gd name="connsiteX4" fmla="*/ 0 w 293246"/>
                <a:gd name="connsiteY4" fmla="*/ 141159 h 204908"/>
                <a:gd name="connsiteX5" fmla="*/ 63749 w 293246"/>
                <a:gd name="connsiteY5" fmla="*/ 204908 h 204908"/>
                <a:gd name="connsiteX6" fmla="*/ 229497 w 293246"/>
                <a:gd name="connsiteY6" fmla="*/ 204908 h 204908"/>
                <a:gd name="connsiteX7" fmla="*/ 293247 w 293246"/>
                <a:gd name="connsiteY7" fmla="*/ 141159 h 204908"/>
                <a:gd name="connsiteX8" fmla="*/ 293247 w 293246"/>
                <a:gd name="connsiteY8" fmla="*/ 63749 h 204908"/>
                <a:gd name="connsiteX9" fmla="*/ 189426 w 293246"/>
                <a:gd name="connsiteY9" fmla="*/ 105642 h 204908"/>
                <a:gd name="connsiteX10" fmla="*/ 122945 w 293246"/>
                <a:gd name="connsiteY10" fmla="*/ 142070 h 204908"/>
                <a:gd name="connsiteX11" fmla="*/ 117481 w 293246"/>
                <a:gd name="connsiteY11" fmla="*/ 138427 h 204908"/>
                <a:gd name="connsiteX12" fmla="*/ 117481 w 293246"/>
                <a:gd name="connsiteY12" fmla="*/ 63749 h 204908"/>
                <a:gd name="connsiteX13" fmla="*/ 122945 w 293246"/>
                <a:gd name="connsiteY13" fmla="*/ 60106 h 204908"/>
                <a:gd name="connsiteX14" fmla="*/ 189426 w 293246"/>
                <a:gd name="connsiteY14" fmla="*/ 98356 h 204908"/>
                <a:gd name="connsiteX15" fmla="*/ 189426 w 293246"/>
                <a:gd name="connsiteY15" fmla="*/ 105642 h 204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3246" h="204908">
                  <a:moveTo>
                    <a:pt x="293247" y="63749"/>
                  </a:moveTo>
                  <a:cubicBezTo>
                    <a:pt x="293247" y="28232"/>
                    <a:pt x="265015" y="0"/>
                    <a:pt x="229497" y="0"/>
                  </a:cubicBezTo>
                  <a:lnTo>
                    <a:pt x="63749" y="0"/>
                  </a:lnTo>
                  <a:cubicBezTo>
                    <a:pt x="28232" y="0"/>
                    <a:pt x="0" y="28232"/>
                    <a:pt x="0" y="63749"/>
                  </a:cubicBezTo>
                  <a:lnTo>
                    <a:pt x="0" y="141159"/>
                  </a:lnTo>
                  <a:cubicBezTo>
                    <a:pt x="0" y="176676"/>
                    <a:pt x="28232" y="204908"/>
                    <a:pt x="63749" y="204908"/>
                  </a:cubicBezTo>
                  <a:lnTo>
                    <a:pt x="229497" y="204908"/>
                  </a:lnTo>
                  <a:cubicBezTo>
                    <a:pt x="265015" y="204908"/>
                    <a:pt x="293247" y="176676"/>
                    <a:pt x="293247" y="141159"/>
                  </a:cubicBezTo>
                  <a:lnTo>
                    <a:pt x="293247" y="63749"/>
                  </a:lnTo>
                  <a:close/>
                  <a:moveTo>
                    <a:pt x="189426" y="105642"/>
                  </a:moveTo>
                  <a:lnTo>
                    <a:pt x="122945" y="142070"/>
                  </a:lnTo>
                  <a:cubicBezTo>
                    <a:pt x="120213" y="143891"/>
                    <a:pt x="117481" y="141159"/>
                    <a:pt x="117481" y="138427"/>
                  </a:cubicBezTo>
                  <a:lnTo>
                    <a:pt x="117481" y="63749"/>
                  </a:lnTo>
                  <a:cubicBezTo>
                    <a:pt x="117481" y="60106"/>
                    <a:pt x="120213" y="58285"/>
                    <a:pt x="122945" y="60106"/>
                  </a:cubicBezTo>
                  <a:lnTo>
                    <a:pt x="189426" y="98356"/>
                  </a:lnTo>
                  <a:cubicBezTo>
                    <a:pt x="192158" y="100177"/>
                    <a:pt x="192158" y="104731"/>
                    <a:pt x="189426" y="105642"/>
                  </a:cubicBezTo>
                  <a:close/>
                </a:path>
              </a:pathLst>
            </a:custGeom>
            <a:gradFill>
              <a:gsLst>
                <a:gs pos="9000">
                  <a:srgbClr val="FB927D"/>
                </a:gs>
                <a:gs pos="98000">
                  <a:srgbClr val="EF4A3D"/>
                </a:gs>
              </a:gsLst>
              <a:lin ang="8100000" scaled="1"/>
            </a:gra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17" name="Graphic 27">
            <a:extLst>
              <a:ext uri="{FF2B5EF4-FFF2-40B4-BE49-F238E27FC236}">
                <a16:creationId xmlns:a16="http://schemas.microsoft.com/office/drawing/2014/main" id="{1830278B-5D55-46BA-B041-DE8A69A551E7}"/>
              </a:ext>
            </a:extLst>
          </p:cNvPr>
          <p:cNvGrpSpPr/>
          <p:nvPr/>
        </p:nvGrpSpPr>
        <p:grpSpPr>
          <a:xfrm>
            <a:off x="1521509" y="6179996"/>
            <a:ext cx="365760" cy="365760"/>
            <a:chOff x="2192915" y="12124338"/>
            <a:chExt cx="497244" cy="49724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3CBE95D7-66AA-43C9-8A91-561E1ABA37D0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grpSp>
          <p:nvGrpSpPr>
            <p:cNvPr id="19" name="Graphic 27">
              <a:extLst>
                <a:ext uri="{FF2B5EF4-FFF2-40B4-BE49-F238E27FC236}">
                  <a16:creationId xmlns:a16="http://schemas.microsoft.com/office/drawing/2014/main" id="{940ECC4C-A4F5-4C7B-9A26-0057EBF18A86}"/>
                </a:ext>
              </a:extLst>
            </p:cNvPr>
            <p:cNvGrpSpPr/>
            <p:nvPr/>
          </p:nvGrpSpPr>
          <p:grpSpPr>
            <a:xfrm>
              <a:off x="2295447" y="12253657"/>
              <a:ext cx="289980" cy="238349"/>
              <a:chOff x="2295447" y="12253657"/>
              <a:chExt cx="289980" cy="238349"/>
            </a:xfrm>
            <a:solidFill>
              <a:srgbClr val="333033"/>
            </a:solidFill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4DF03617-907E-4622-8C0B-AB7D3F96B97C}"/>
                  </a:ext>
                </a:extLst>
              </p:cNvPr>
              <p:cNvSpPr/>
              <p:nvPr/>
            </p:nvSpPr>
            <p:spPr>
              <a:xfrm>
                <a:off x="2295447" y="12253657"/>
                <a:ext cx="289980" cy="238349"/>
              </a:xfrm>
              <a:custGeom>
                <a:avLst/>
                <a:gdLst>
                  <a:gd name="connsiteX0" fmla="*/ 289070 w 289980"/>
                  <a:gd name="connsiteY0" fmla="*/ 28232 h 238349"/>
                  <a:gd name="connsiteX1" fmla="*/ 259928 w 289980"/>
                  <a:gd name="connsiteY1" fmla="*/ 36428 h 238349"/>
                  <a:gd name="connsiteX2" fmla="*/ 274499 w 289980"/>
                  <a:gd name="connsiteY2" fmla="*/ 23678 h 238349"/>
                  <a:gd name="connsiteX3" fmla="*/ 284517 w 289980"/>
                  <a:gd name="connsiteY3" fmla="*/ 6375 h 238349"/>
                  <a:gd name="connsiteX4" fmla="*/ 284517 w 289980"/>
                  <a:gd name="connsiteY4" fmla="*/ 4554 h 238349"/>
                  <a:gd name="connsiteX5" fmla="*/ 282695 w 289980"/>
                  <a:gd name="connsiteY5" fmla="*/ 4554 h 238349"/>
                  <a:gd name="connsiteX6" fmla="*/ 248089 w 289980"/>
                  <a:gd name="connsiteY6" fmla="*/ 18214 h 238349"/>
                  <a:gd name="connsiteX7" fmla="*/ 245357 w 289980"/>
                  <a:gd name="connsiteY7" fmla="*/ 17303 h 238349"/>
                  <a:gd name="connsiteX8" fmla="*/ 242624 w 289980"/>
                  <a:gd name="connsiteY8" fmla="*/ 14571 h 238349"/>
                  <a:gd name="connsiteX9" fmla="*/ 226232 w 289980"/>
                  <a:gd name="connsiteY9" fmla="*/ 4554 h 238349"/>
                  <a:gd name="connsiteX10" fmla="*/ 200732 w 289980"/>
                  <a:gd name="connsiteY10" fmla="*/ 0 h 238349"/>
                  <a:gd name="connsiteX11" fmla="*/ 176143 w 289980"/>
                  <a:gd name="connsiteY11" fmla="*/ 7286 h 238349"/>
                  <a:gd name="connsiteX12" fmla="*/ 156108 w 289980"/>
                  <a:gd name="connsiteY12" fmla="*/ 23678 h 238349"/>
                  <a:gd name="connsiteX13" fmla="*/ 144268 w 289980"/>
                  <a:gd name="connsiteY13" fmla="*/ 47357 h 238349"/>
                  <a:gd name="connsiteX14" fmla="*/ 143358 w 289980"/>
                  <a:gd name="connsiteY14" fmla="*/ 71946 h 238349"/>
                  <a:gd name="connsiteX15" fmla="*/ 142447 w 289980"/>
                  <a:gd name="connsiteY15" fmla="*/ 73767 h 238349"/>
                  <a:gd name="connsiteX16" fmla="*/ 23145 w 289980"/>
                  <a:gd name="connsiteY16" fmla="*/ 12750 h 238349"/>
                  <a:gd name="connsiteX17" fmla="*/ 19502 w 289980"/>
                  <a:gd name="connsiteY17" fmla="*/ 12750 h 238349"/>
                  <a:gd name="connsiteX18" fmla="*/ 29520 w 289980"/>
                  <a:gd name="connsiteY18" fmla="*/ 84695 h 238349"/>
                  <a:gd name="connsiteX19" fmla="*/ 36805 w 289980"/>
                  <a:gd name="connsiteY19" fmla="*/ 91070 h 238349"/>
                  <a:gd name="connsiteX20" fmla="*/ 14038 w 289980"/>
                  <a:gd name="connsiteY20" fmla="*/ 84695 h 238349"/>
                  <a:gd name="connsiteX21" fmla="*/ 12216 w 289980"/>
                  <a:gd name="connsiteY21" fmla="*/ 85606 h 238349"/>
                  <a:gd name="connsiteX22" fmla="*/ 12216 w 289980"/>
                  <a:gd name="connsiteY22" fmla="*/ 92892 h 238349"/>
                  <a:gd name="connsiteX23" fmla="*/ 49555 w 289980"/>
                  <a:gd name="connsiteY23" fmla="*/ 142070 h 238349"/>
                  <a:gd name="connsiteX24" fmla="*/ 56841 w 289980"/>
                  <a:gd name="connsiteY24" fmla="*/ 144802 h 238349"/>
                  <a:gd name="connsiteX25" fmla="*/ 34073 w 289980"/>
                  <a:gd name="connsiteY25" fmla="*/ 143891 h 238349"/>
                  <a:gd name="connsiteX26" fmla="*/ 32252 w 289980"/>
                  <a:gd name="connsiteY26" fmla="*/ 145713 h 238349"/>
                  <a:gd name="connsiteX27" fmla="*/ 79608 w 289980"/>
                  <a:gd name="connsiteY27" fmla="*/ 185784 h 238349"/>
                  <a:gd name="connsiteX28" fmla="*/ 85983 w 289980"/>
                  <a:gd name="connsiteY28" fmla="*/ 186694 h 238349"/>
                  <a:gd name="connsiteX29" fmla="*/ 85983 w 289980"/>
                  <a:gd name="connsiteY29" fmla="*/ 186694 h 238349"/>
                  <a:gd name="connsiteX30" fmla="*/ 53198 w 289980"/>
                  <a:gd name="connsiteY30" fmla="*/ 203998 h 238349"/>
                  <a:gd name="connsiteX31" fmla="*/ 4020 w 289980"/>
                  <a:gd name="connsiteY31" fmla="*/ 210373 h 238349"/>
                  <a:gd name="connsiteX32" fmla="*/ 377 w 289980"/>
                  <a:gd name="connsiteY32" fmla="*/ 210373 h 238349"/>
                  <a:gd name="connsiteX33" fmla="*/ 1288 w 289980"/>
                  <a:gd name="connsiteY33" fmla="*/ 212194 h 238349"/>
                  <a:gd name="connsiteX34" fmla="*/ 11306 w 289980"/>
                  <a:gd name="connsiteY34" fmla="*/ 218569 h 238349"/>
                  <a:gd name="connsiteX35" fmla="*/ 44091 w 289980"/>
                  <a:gd name="connsiteY35" fmla="*/ 231319 h 238349"/>
                  <a:gd name="connsiteX36" fmla="*/ 214393 w 289980"/>
                  <a:gd name="connsiteY36" fmla="*/ 191248 h 238349"/>
                  <a:gd name="connsiteX37" fmla="*/ 261749 w 289980"/>
                  <a:gd name="connsiteY37" fmla="*/ 61017 h 238349"/>
                  <a:gd name="connsiteX38" fmla="*/ 265392 w 289980"/>
                  <a:gd name="connsiteY38" fmla="*/ 57374 h 238349"/>
                  <a:gd name="connsiteX39" fmla="*/ 288160 w 289980"/>
                  <a:gd name="connsiteY39" fmla="*/ 33696 h 238349"/>
                  <a:gd name="connsiteX40" fmla="*/ 289981 w 289980"/>
                  <a:gd name="connsiteY40" fmla="*/ 29143 h 238349"/>
                  <a:gd name="connsiteX41" fmla="*/ 289981 w 289980"/>
                  <a:gd name="connsiteY41" fmla="*/ 29143 h 238349"/>
                  <a:gd name="connsiteX42" fmla="*/ 289070 w 289980"/>
                  <a:gd name="connsiteY42" fmla="*/ 28232 h 238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89980" h="238349">
                    <a:moveTo>
                      <a:pt x="289070" y="28232"/>
                    </a:moveTo>
                    <a:cubicBezTo>
                      <a:pt x="279963" y="32785"/>
                      <a:pt x="269946" y="34607"/>
                      <a:pt x="259928" y="36428"/>
                    </a:cubicBezTo>
                    <a:cubicBezTo>
                      <a:pt x="264481" y="35517"/>
                      <a:pt x="271767" y="27321"/>
                      <a:pt x="274499" y="23678"/>
                    </a:cubicBezTo>
                    <a:cubicBezTo>
                      <a:pt x="279053" y="18214"/>
                      <a:pt x="282695" y="12750"/>
                      <a:pt x="284517" y="6375"/>
                    </a:cubicBezTo>
                    <a:cubicBezTo>
                      <a:pt x="284517" y="5464"/>
                      <a:pt x="284517" y="5464"/>
                      <a:pt x="284517" y="4554"/>
                    </a:cubicBezTo>
                    <a:cubicBezTo>
                      <a:pt x="283606" y="4554"/>
                      <a:pt x="283606" y="4554"/>
                      <a:pt x="282695" y="4554"/>
                    </a:cubicBezTo>
                    <a:cubicBezTo>
                      <a:pt x="271767" y="10928"/>
                      <a:pt x="259928" y="14571"/>
                      <a:pt x="248089" y="18214"/>
                    </a:cubicBezTo>
                    <a:cubicBezTo>
                      <a:pt x="247178" y="18214"/>
                      <a:pt x="246267" y="18214"/>
                      <a:pt x="245357" y="17303"/>
                    </a:cubicBezTo>
                    <a:cubicBezTo>
                      <a:pt x="244446" y="16393"/>
                      <a:pt x="243535" y="15482"/>
                      <a:pt x="242624" y="14571"/>
                    </a:cubicBezTo>
                    <a:cubicBezTo>
                      <a:pt x="237160" y="10018"/>
                      <a:pt x="231696" y="6375"/>
                      <a:pt x="226232" y="4554"/>
                    </a:cubicBezTo>
                    <a:cubicBezTo>
                      <a:pt x="218035" y="911"/>
                      <a:pt x="208928" y="0"/>
                      <a:pt x="200732" y="0"/>
                    </a:cubicBezTo>
                    <a:cubicBezTo>
                      <a:pt x="192536" y="911"/>
                      <a:pt x="183429" y="2732"/>
                      <a:pt x="176143" y="7286"/>
                    </a:cubicBezTo>
                    <a:cubicBezTo>
                      <a:pt x="168857" y="10928"/>
                      <a:pt x="161572" y="16393"/>
                      <a:pt x="156108" y="23678"/>
                    </a:cubicBezTo>
                    <a:cubicBezTo>
                      <a:pt x="150643" y="30964"/>
                      <a:pt x="146090" y="38250"/>
                      <a:pt x="144268" y="47357"/>
                    </a:cubicBezTo>
                    <a:cubicBezTo>
                      <a:pt x="142447" y="55553"/>
                      <a:pt x="142447" y="63749"/>
                      <a:pt x="143358" y="71946"/>
                    </a:cubicBezTo>
                    <a:cubicBezTo>
                      <a:pt x="143358" y="73767"/>
                      <a:pt x="143358" y="73767"/>
                      <a:pt x="142447" y="73767"/>
                    </a:cubicBezTo>
                    <a:cubicBezTo>
                      <a:pt x="95090" y="66481"/>
                      <a:pt x="55019" y="49178"/>
                      <a:pt x="23145" y="12750"/>
                    </a:cubicBezTo>
                    <a:cubicBezTo>
                      <a:pt x="21323" y="10928"/>
                      <a:pt x="21323" y="10928"/>
                      <a:pt x="19502" y="12750"/>
                    </a:cubicBezTo>
                    <a:cubicBezTo>
                      <a:pt x="5841" y="33696"/>
                      <a:pt x="12216" y="67392"/>
                      <a:pt x="29520" y="84695"/>
                    </a:cubicBezTo>
                    <a:cubicBezTo>
                      <a:pt x="32252" y="86517"/>
                      <a:pt x="34073" y="89249"/>
                      <a:pt x="36805" y="91070"/>
                    </a:cubicBezTo>
                    <a:cubicBezTo>
                      <a:pt x="35895" y="91070"/>
                      <a:pt x="24056" y="90160"/>
                      <a:pt x="14038" y="84695"/>
                    </a:cubicBezTo>
                    <a:cubicBezTo>
                      <a:pt x="12216" y="83785"/>
                      <a:pt x="12216" y="84695"/>
                      <a:pt x="12216" y="85606"/>
                    </a:cubicBezTo>
                    <a:cubicBezTo>
                      <a:pt x="12216" y="87428"/>
                      <a:pt x="12216" y="90160"/>
                      <a:pt x="12216" y="92892"/>
                    </a:cubicBezTo>
                    <a:cubicBezTo>
                      <a:pt x="14948" y="113838"/>
                      <a:pt x="29520" y="133873"/>
                      <a:pt x="49555" y="142070"/>
                    </a:cubicBezTo>
                    <a:cubicBezTo>
                      <a:pt x="52287" y="142980"/>
                      <a:pt x="55019" y="143891"/>
                      <a:pt x="56841" y="144802"/>
                    </a:cubicBezTo>
                    <a:cubicBezTo>
                      <a:pt x="52287" y="143891"/>
                      <a:pt x="47734" y="144802"/>
                      <a:pt x="34073" y="143891"/>
                    </a:cubicBezTo>
                    <a:cubicBezTo>
                      <a:pt x="32252" y="143891"/>
                      <a:pt x="31341" y="144802"/>
                      <a:pt x="32252" y="145713"/>
                    </a:cubicBezTo>
                    <a:cubicBezTo>
                      <a:pt x="42270" y="173034"/>
                      <a:pt x="63216" y="181230"/>
                      <a:pt x="79608" y="185784"/>
                    </a:cubicBezTo>
                    <a:cubicBezTo>
                      <a:pt x="81430" y="185784"/>
                      <a:pt x="84162" y="185784"/>
                      <a:pt x="85983" y="186694"/>
                    </a:cubicBezTo>
                    <a:cubicBezTo>
                      <a:pt x="85983" y="186694"/>
                      <a:pt x="85983" y="186694"/>
                      <a:pt x="85983" y="186694"/>
                    </a:cubicBezTo>
                    <a:cubicBezTo>
                      <a:pt x="80519" y="194891"/>
                      <a:pt x="62305" y="201266"/>
                      <a:pt x="53198" y="203998"/>
                    </a:cubicBezTo>
                    <a:cubicBezTo>
                      <a:pt x="37716" y="209462"/>
                      <a:pt x="20413" y="212194"/>
                      <a:pt x="4020" y="210373"/>
                    </a:cubicBezTo>
                    <a:cubicBezTo>
                      <a:pt x="1288" y="210373"/>
                      <a:pt x="377" y="210373"/>
                      <a:pt x="377" y="210373"/>
                    </a:cubicBezTo>
                    <a:cubicBezTo>
                      <a:pt x="-533" y="210373"/>
                      <a:pt x="377" y="211283"/>
                      <a:pt x="1288" y="212194"/>
                    </a:cubicBezTo>
                    <a:cubicBezTo>
                      <a:pt x="4931" y="214015"/>
                      <a:pt x="7663" y="216747"/>
                      <a:pt x="11306" y="218569"/>
                    </a:cubicBezTo>
                    <a:cubicBezTo>
                      <a:pt x="22234" y="224033"/>
                      <a:pt x="33163" y="228587"/>
                      <a:pt x="44091" y="231319"/>
                    </a:cubicBezTo>
                    <a:cubicBezTo>
                      <a:pt x="103287" y="247711"/>
                      <a:pt x="169768" y="235872"/>
                      <a:pt x="214393" y="191248"/>
                    </a:cubicBezTo>
                    <a:cubicBezTo>
                      <a:pt x="248999" y="156641"/>
                      <a:pt x="261749" y="108374"/>
                      <a:pt x="261749" y="61017"/>
                    </a:cubicBezTo>
                    <a:cubicBezTo>
                      <a:pt x="261749" y="59196"/>
                      <a:pt x="263571" y="58285"/>
                      <a:pt x="265392" y="57374"/>
                    </a:cubicBezTo>
                    <a:cubicBezTo>
                      <a:pt x="274499" y="50999"/>
                      <a:pt x="281785" y="42803"/>
                      <a:pt x="288160" y="33696"/>
                    </a:cubicBezTo>
                    <a:cubicBezTo>
                      <a:pt x="289981" y="31875"/>
                      <a:pt x="289981" y="30053"/>
                      <a:pt x="289981" y="29143"/>
                    </a:cubicBezTo>
                    <a:cubicBezTo>
                      <a:pt x="289981" y="29143"/>
                      <a:pt x="289981" y="29143"/>
                      <a:pt x="289981" y="29143"/>
                    </a:cubicBezTo>
                    <a:cubicBezTo>
                      <a:pt x="289981" y="27321"/>
                      <a:pt x="289981" y="28232"/>
                      <a:pt x="289070" y="28232"/>
                    </a:cubicBezTo>
                    <a:close/>
                  </a:path>
                </a:pathLst>
              </a:custGeom>
              <a:gradFill>
                <a:gsLst>
                  <a:gs pos="9000">
                    <a:srgbClr val="FB927D"/>
                  </a:gs>
                  <a:gs pos="98000">
                    <a:srgbClr val="EF4A3D"/>
                  </a:gs>
                </a:gsLst>
                <a:lin ang="8100000" scaled="1"/>
              </a:gra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C7E40204-46C5-45C2-B1F6-011C960452B0}"/>
                  </a:ext>
                </a:extLst>
              </p:cNvPr>
              <p:cNvSpPr/>
              <p:nvPr/>
            </p:nvSpPr>
            <p:spPr>
              <a:xfrm>
                <a:off x="2381430" y="12491351"/>
                <a:ext cx="11344" cy="9107"/>
              </a:xfrm>
              <a:custGeom>
                <a:avLst/>
                <a:gdLst>
                  <a:gd name="connsiteX0" fmla="*/ 0 w 11344"/>
                  <a:gd name="connsiteY0" fmla="*/ 0 h 9107"/>
                  <a:gd name="connsiteX1" fmla="*/ 0 w 11344"/>
                  <a:gd name="connsiteY1" fmla="*/ 0 h 9107"/>
                  <a:gd name="connsiteX2" fmla="*/ 0 w 11344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4" h="9107">
                    <a:moveTo>
                      <a:pt x="0" y="0"/>
                    </a:moveTo>
                    <a:cubicBezTo>
                      <a:pt x="24589" y="0"/>
                      <a:pt x="1821" y="0"/>
                      <a:pt x="0" y="0"/>
                    </a:cubicBezTo>
                    <a:cubicBezTo>
                      <a:pt x="3643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C999969C-1480-46A8-9CE8-0F5B82E164FE}"/>
                  </a:ext>
                </a:extLst>
              </p:cNvPr>
              <p:cNvSpPr/>
              <p:nvPr/>
            </p:nvSpPr>
            <p:spPr>
              <a:xfrm>
                <a:off x="2379406" y="12491351"/>
                <a:ext cx="2023" cy="9107"/>
              </a:xfrm>
              <a:custGeom>
                <a:avLst/>
                <a:gdLst>
                  <a:gd name="connsiteX0" fmla="*/ 2024 w 2023"/>
                  <a:gd name="connsiteY0" fmla="*/ 0 h 9107"/>
                  <a:gd name="connsiteX1" fmla="*/ 2024 w 2023"/>
                  <a:gd name="connsiteY1" fmla="*/ 0 h 9107"/>
                  <a:gd name="connsiteX2" fmla="*/ 2024 w 2023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23" h="9107">
                    <a:moveTo>
                      <a:pt x="2024" y="0"/>
                    </a:moveTo>
                    <a:cubicBezTo>
                      <a:pt x="2024" y="0"/>
                      <a:pt x="-2530" y="0"/>
                      <a:pt x="2024" y="0"/>
                    </a:cubicBezTo>
                    <a:cubicBezTo>
                      <a:pt x="2024" y="0"/>
                      <a:pt x="1113" y="0"/>
                      <a:pt x="2024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8797BA11-D319-491B-B646-81A0BE432797}"/>
                  </a:ext>
                </a:extLst>
              </p:cNvPr>
              <p:cNvSpPr/>
              <p:nvPr/>
            </p:nvSpPr>
            <p:spPr>
              <a:xfrm>
                <a:off x="2391448" y="12491351"/>
                <a:ext cx="2428" cy="9107"/>
              </a:xfrm>
              <a:custGeom>
                <a:avLst/>
                <a:gdLst>
                  <a:gd name="connsiteX0" fmla="*/ 0 w 2428"/>
                  <a:gd name="connsiteY0" fmla="*/ 0 h 9107"/>
                  <a:gd name="connsiteX1" fmla="*/ 0 w 2428"/>
                  <a:gd name="connsiteY1" fmla="*/ 0 h 9107"/>
                  <a:gd name="connsiteX2" fmla="*/ 0 w 2428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28" h="9107">
                    <a:moveTo>
                      <a:pt x="0" y="0"/>
                    </a:moveTo>
                    <a:cubicBezTo>
                      <a:pt x="0" y="0"/>
                      <a:pt x="5464" y="0"/>
                      <a:pt x="0" y="0"/>
                    </a:cubicBezTo>
                    <a:cubicBezTo>
                      <a:pt x="0" y="0"/>
                      <a:pt x="911" y="0"/>
                      <a:pt x="0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A33902F8-6F6B-4F96-807E-81AF334D02F2}"/>
                  </a:ext>
                </a:extLst>
              </p:cNvPr>
              <p:cNvSpPr/>
              <p:nvPr/>
            </p:nvSpPr>
            <p:spPr>
              <a:xfrm>
                <a:off x="2493447" y="12253657"/>
                <a:ext cx="910" cy="9107"/>
              </a:xfrm>
              <a:custGeom>
                <a:avLst/>
                <a:gdLst>
                  <a:gd name="connsiteX0" fmla="*/ 911 w 910"/>
                  <a:gd name="connsiteY0" fmla="*/ 0 h 9107"/>
                  <a:gd name="connsiteX1" fmla="*/ 0 w 910"/>
                  <a:gd name="connsiteY1" fmla="*/ 0 h 9107"/>
                  <a:gd name="connsiteX2" fmla="*/ 911 w 910"/>
                  <a:gd name="connsiteY2" fmla="*/ 0 h 9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0" h="9107">
                    <a:moveTo>
                      <a:pt x="911" y="0"/>
                    </a:moveTo>
                    <a:cubicBezTo>
                      <a:pt x="91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911" y="0"/>
                    </a:cubicBezTo>
                    <a:close/>
                  </a:path>
                </a:pathLst>
              </a:custGeom>
              <a:solidFill>
                <a:srgbClr val="333033"/>
              </a:solidFill>
              <a:ln w="90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1B8E5D08-531D-4D25-9105-9711294EA39E}"/>
              </a:ext>
            </a:extLst>
          </p:cNvPr>
          <p:cNvSpPr txBox="1"/>
          <p:nvPr/>
        </p:nvSpPr>
        <p:spPr>
          <a:xfrm>
            <a:off x="402175" y="3760790"/>
            <a:ext cx="67324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consectetuer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, sed </a:t>
            </a:r>
          </a:p>
          <a:p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diam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nonummy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nibh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euismod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tincidunt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ut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laoreet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dolore magna</a:t>
            </a:r>
          </a:p>
          <a:p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aliquam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erat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volutpat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. Ut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wisi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enim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ad minim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veniam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quis</a:t>
            </a:r>
            <a:endParaRPr 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 Lt BT" panose="020B0402020204020303" pitchFamily="34" charset="0"/>
            </a:endParaRPr>
          </a:p>
          <a:p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nostrud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exerci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tation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ullamcorper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suscipit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lobortis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Lt BT" panose="020B0402020204020303" pitchFamily="34" charset="0"/>
              </a:rPr>
              <a:t>.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B2903FC-A19E-49C0-B390-D7952085F75C}"/>
              </a:ext>
            </a:extLst>
          </p:cNvPr>
          <p:cNvGrpSpPr/>
          <p:nvPr/>
        </p:nvGrpSpPr>
        <p:grpSpPr>
          <a:xfrm>
            <a:off x="428828" y="4994700"/>
            <a:ext cx="1748258" cy="464917"/>
            <a:chOff x="2486818" y="5355994"/>
            <a:chExt cx="1309657" cy="376045"/>
          </a:xfrm>
          <a:effectLst>
            <a:outerShdw blurRad="38100" dist="38100" dir="5400000" sx="99000" sy="99000" algn="t" rotWithShape="0">
              <a:prstClr val="black">
                <a:alpha val="30000"/>
              </a:prstClr>
            </a:outerShdw>
          </a:effectLst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ADC4114B-6FE8-4125-A896-FFC6205B09F6}"/>
                </a:ext>
              </a:extLst>
            </p:cNvPr>
            <p:cNvSpPr/>
            <p:nvPr/>
          </p:nvSpPr>
          <p:spPr>
            <a:xfrm>
              <a:off x="2486818" y="5355994"/>
              <a:ext cx="1309657" cy="376045"/>
            </a:xfrm>
            <a:prstGeom prst="roundRect">
              <a:avLst>
                <a:gd name="adj" fmla="val 50000"/>
              </a:avLst>
            </a:prstGeom>
            <a:solidFill>
              <a:srgbClr val="E4E4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061423D0-1CB7-472C-9BB9-1AD1F6B44D09}"/>
                </a:ext>
              </a:extLst>
            </p:cNvPr>
            <p:cNvSpPr/>
            <p:nvPr/>
          </p:nvSpPr>
          <p:spPr>
            <a:xfrm>
              <a:off x="2534641" y="5390234"/>
              <a:ext cx="1214008" cy="307564"/>
            </a:xfrm>
            <a:prstGeom prst="roundRect">
              <a:avLst>
                <a:gd name="adj" fmla="val 50000"/>
              </a:avLst>
            </a:prstGeom>
            <a:noFill/>
            <a:ln>
              <a:gradFill>
                <a:gsLst>
                  <a:gs pos="0">
                    <a:srgbClr val="3C90B6"/>
                  </a:gs>
                  <a:gs pos="100000">
                    <a:srgbClr val="2F628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n>
                  <a:solidFill>
                    <a:schemeClr val="accent1">
                      <a:shade val="50000"/>
                    </a:schemeClr>
                  </a:solidFill>
                </a:ln>
                <a:noFill/>
              </a:endParaRP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CB11D6EB-A46D-439E-97C9-83AA241B92AA}"/>
              </a:ext>
            </a:extLst>
          </p:cNvPr>
          <p:cNvSpPr txBox="1"/>
          <p:nvPr/>
        </p:nvSpPr>
        <p:spPr>
          <a:xfrm>
            <a:off x="574594" y="5066467"/>
            <a:ext cx="15167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 w="19050">
                  <a:noFill/>
                </a:ln>
                <a:gradFill>
                  <a:gsLst>
                    <a:gs pos="0">
                      <a:srgbClr val="3C90B6"/>
                    </a:gs>
                    <a:gs pos="100000">
                      <a:srgbClr val="2F6280"/>
                    </a:gs>
                  </a:gsLst>
                  <a:lin ang="5400000" scaled="1"/>
                </a:gradFill>
                <a:effectLst>
                  <a:outerShdw blurRad="101600" dist="381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Futura XBlk BT" panose="020B0903020204020204" pitchFamily="34" charset="0"/>
              </a:rPr>
              <a:t>LINK IN BIO</a:t>
            </a:r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AC704582-69DE-4F94-9EFA-E7CDFE2E46E3}"/>
              </a:ext>
            </a:extLst>
          </p:cNvPr>
          <p:cNvSpPr/>
          <p:nvPr/>
        </p:nvSpPr>
        <p:spPr>
          <a:xfrm rot="2700000">
            <a:off x="3350028" y="5214425"/>
            <a:ext cx="465163" cy="465163"/>
          </a:xfrm>
          <a:custGeom>
            <a:avLst/>
            <a:gdLst>
              <a:gd name="connsiteX0" fmla="*/ 0 w 2000250"/>
              <a:gd name="connsiteY0" fmla="*/ 584777 h 2000251"/>
              <a:gd name="connsiteX1" fmla="*/ 0 w 2000250"/>
              <a:gd name="connsiteY1" fmla="*/ 0 h 2000251"/>
              <a:gd name="connsiteX2" fmla="*/ 1412491 w 2000250"/>
              <a:gd name="connsiteY2" fmla="*/ 0 h 2000251"/>
              <a:gd name="connsiteX3" fmla="*/ 1997266 w 2000250"/>
              <a:gd name="connsiteY3" fmla="*/ 0 h 2000251"/>
              <a:gd name="connsiteX4" fmla="*/ 2000250 w 2000250"/>
              <a:gd name="connsiteY4" fmla="*/ 0 h 2000251"/>
              <a:gd name="connsiteX5" fmla="*/ 2000250 w 2000250"/>
              <a:gd name="connsiteY5" fmla="*/ 584777 h 2000251"/>
              <a:gd name="connsiteX6" fmla="*/ 1997266 w 2000250"/>
              <a:gd name="connsiteY6" fmla="*/ 584777 h 2000251"/>
              <a:gd name="connsiteX7" fmla="*/ 1997266 w 2000250"/>
              <a:gd name="connsiteY7" fmla="*/ 2000251 h 2000251"/>
              <a:gd name="connsiteX8" fmla="*/ 1412491 w 2000250"/>
              <a:gd name="connsiteY8" fmla="*/ 2000251 h 2000251"/>
              <a:gd name="connsiteX9" fmla="*/ 1412491 w 2000250"/>
              <a:gd name="connsiteY9" fmla="*/ 584777 h 2000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0250" h="2000251">
                <a:moveTo>
                  <a:pt x="0" y="584777"/>
                </a:moveTo>
                <a:lnTo>
                  <a:pt x="0" y="0"/>
                </a:lnTo>
                <a:lnTo>
                  <a:pt x="1412491" y="0"/>
                </a:lnTo>
                <a:lnTo>
                  <a:pt x="1997266" y="0"/>
                </a:lnTo>
                <a:lnTo>
                  <a:pt x="2000250" y="0"/>
                </a:lnTo>
                <a:lnTo>
                  <a:pt x="2000250" y="584777"/>
                </a:lnTo>
                <a:lnTo>
                  <a:pt x="1997266" y="584777"/>
                </a:lnTo>
                <a:lnTo>
                  <a:pt x="1997266" y="2000251"/>
                </a:lnTo>
                <a:lnTo>
                  <a:pt x="1412491" y="2000251"/>
                </a:lnTo>
                <a:lnTo>
                  <a:pt x="1412491" y="584777"/>
                </a:lnTo>
                <a:close/>
              </a:path>
            </a:pathLst>
          </a:custGeom>
          <a:solidFill>
            <a:srgbClr val="E4E4F0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3A1C74E9-BDBA-4D4B-B4F8-B6D0D89BF678}"/>
              </a:ext>
            </a:extLst>
          </p:cNvPr>
          <p:cNvSpPr/>
          <p:nvPr/>
        </p:nvSpPr>
        <p:spPr>
          <a:xfrm rot="2700000">
            <a:off x="3807359" y="5214425"/>
            <a:ext cx="465163" cy="465163"/>
          </a:xfrm>
          <a:custGeom>
            <a:avLst/>
            <a:gdLst>
              <a:gd name="connsiteX0" fmla="*/ 0 w 2000250"/>
              <a:gd name="connsiteY0" fmla="*/ 584777 h 2000251"/>
              <a:gd name="connsiteX1" fmla="*/ 0 w 2000250"/>
              <a:gd name="connsiteY1" fmla="*/ 0 h 2000251"/>
              <a:gd name="connsiteX2" fmla="*/ 1412491 w 2000250"/>
              <a:gd name="connsiteY2" fmla="*/ 0 h 2000251"/>
              <a:gd name="connsiteX3" fmla="*/ 1997266 w 2000250"/>
              <a:gd name="connsiteY3" fmla="*/ 0 h 2000251"/>
              <a:gd name="connsiteX4" fmla="*/ 2000250 w 2000250"/>
              <a:gd name="connsiteY4" fmla="*/ 0 h 2000251"/>
              <a:gd name="connsiteX5" fmla="*/ 2000250 w 2000250"/>
              <a:gd name="connsiteY5" fmla="*/ 584777 h 2000251"/>
              <a:gd name="connsiteX6" fmla="*/ 1997266 w 2000250"/>
              <a:gd name="connsiteY6" fmla="*/ 584777 h 2000251"/>
              <a:gd name="connsiteX7" fmla="*/ 1997266 w 2000250"/>
              <a:gd name="connsiteY7" fmla="*/ 2000251 h 2000251"/>
              <a:gd name="connsiteX8" fmla="*/ 1412491 w 2000250"/>
              <a:gd name="connsiteY8" fmla="*/ 2000251 h 2000251"/>
              <a:gd name="connsiteX9" fmla="*/ 1412491 w 2000250"/>
              <a:gd name="connsiteY9" fmla="*/ 584777 h 2000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0250" h="2000251">
                <a:moveTo>
                  <a:pt x="0" y="584777"/>
                </a:moveTo>
                <a:lnTo>
                  <a:pt x="0" y="0"/>
                </a:lnTo>
                <a:lnTo>
                  <a:pt x="1412491" y="0"/>
                </a:lnTo>
                <a:lnTo>
                  <a:pt x="1997266" y="0"/>
                </a:lnTo>
                <a:lnTo>
                  <a:pt x="2000250" y="0"/>
                </a:lnTo>
                <a:lnTo>
                  <a:pt x="2000250" y="584777"/>
                </a:lnTo>
                <a:lnTo>
                  <a:pt x="1997266" y="584777"/>
                </a:lnTo>
                <a:lnTo>
                  <a:pt x="1997266" y="2000251"/>
                </a:lnTo>
                <a:lnTo>
                  <a:pt x="1412491" y="2000251"/>
                </a:lnTo>
                <a:lnTo>
                  <a:pt x="1412491" y="584777"/>
                </a:lnTo>
                <a:close/>
              </a:path>
            </a:pathLst>
          </a:custGeom>
          <a:solidFill>
            <a:srgbClr val="E4E4F0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D1C23BD8-A239-4449-8514-1FF9205DE807}"/>
              </a:ext>
            </a:extLst>
          </p:cNvPr>
          <p:cNvSpPr/>
          <p:nvPr/>
        </p:nvSpPr>
        <p:spPr>
          <a:xfrm rot="2700000">
            <a:off x="4315397" y="5214425"/>
            <a:ext cx="465163" cy="465163"/>
          </a:xfrm>
          <a:custGeom>
            <a:avLst/>
            <a:gdLst>
              <a:gd name="connsiteX0" fmla="*/ 0 w 2000250"/>
              <a:gd name="connsiteY0" fmla="*/ 584777 h 2000251"/>
              <a:gd name="connsiteX1" fmla="*/ 0 w 2000250"/>
              <a:gd name="connsiteY1" fmla="*/ 0 h 2000251"/>
              <a:gd name="connsiteX2" fmla="*/ 1412491 w 2000250"/>
              <a:gd name="connsiteY2" fmla="*/ 0 h 2000251"/>
              <a:gd name="connsiteX3" fmla="*/ 1997266 w 2000250"/>
              <a:gd name="connsiteY3" fmla="*/ 0 h 2000251"/>
              <a:gd name="connsiteX4" fmla="*/ 2000250 w 2000250"/>
              <a:gd name="connsiteY4" fmla="*/ 0 h 2000251"/>
              <a:gd name="connsiteX5" fmla="*/ 2000250 w 2000250"/>
              <a:gd name="connsiteY5" fmla="*/ 584777 h 2000251"/>
              <a:gd name="connsiteX6" fmla="*/ 1997266 w 2000250"/>
              <a:gd name="connsiteY6" fmla="*/ 584777 h 2000251"/>
              <a:gd name="connsiteX7" fmla="*/ 1997266 w 2000250"/>
              <a:gd name="connsiteY7" fmla="*/ 2000251 h 2000251"/>
              <a:gd name="connsiteX8" fmla="*/ 1412491 w 2000250"/>
              <a:gd name="connsiteY8" fmla="*/ 2000251 h 2000251"/>
              <a:gd name="connsiteX9" fmla="*/ 1412491 w 2000250"/>
              <a:gd name="connsiteY9" fmla="*/ 584777 h 2000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0250" h="2000251">
                <a:moveTo>
                  <a:pt x="0" y="584777"/>
                </a:moveTo>
                <a:lnTo>
                  <a:pt x="0" y="0"/>
                </a:lnTo>
                <a:lnTo>
                  <a:pt x="1412491" y="0"/>
                </a:lnTo>
                <a:lnTo>
                  <a:pt x="1997266" y="0"/>
                </a:lnTo>
                <a:lnTo>
                  <a:pt x="2000250" y="0"/>
                </a:lnTo>
                <a:lnTo>
                  <a:pt x="2000250" y="584777"/>
                </a:lnTo>
                <a:lnTo>
                  <a:pt x="1997266" y="584777"/>
                </a:lnTo>
                <a:lnTo>
                  <a:pt x="1997266" y="2000251"/>
                </a:lnTo>
                <a:lnTo>
                  <a:pt x="1412491" y="2000251"/>
                </a:lnTo>
                <a:lnTo>
                  <a:pt x="1412491" y="584777"/>
                </a:lnTo>
                <a:close/>
              </a:path>
            </a:pathLst>
          </a:custGeom>
          <a:solidFill>
            <a:srgbClr val="E4E4F0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13A03FED-9537-44DE-A107-33B3A5376FD8}"/>
              </a:ext>
            </a:extLst>
          </p:cNvPr>
          <p:cNvSpPr/>
          <p:nvPr/>
        </p:nvSpPr>
        <p:spPr>
          <a:xfrm rot="2700000">
            <a:off x="8362220" y="5792789"/>
            <a:ext cx="1139983" cy="1139983"/>
          </a:xfrm>
          <a:custGeom>
            <a:avLst/>
            <a:gdLst>
              <a:gd name="connsiteX0" fmla="*/ 0 w 2000250"/>
              <a:gd name="connsiteY0" fmla="*/ 584777 h 2000251"/>
              <a:gd name="connsiteX1" fmla="*/ 0 w 2000250"/>
              <a:gd name="connsiteY1" fmla="*/ 0 h 2000251"/>
              <a:gd name="connsiteX2" fmla="*/ 1412491 w 2000250"/>
              <a:gd name="connsiteY2" fmla="*/ 0 h 2000251"/>
              <a:gd name="connsiteX3" fmla="*/ 1997266 w 2000250"/>
              <a:gd name="connsiteY3" fmla="*/ 0 h 2000251"/>
              <a:gd name="connsiteX4" fmla="*/ 2000250 w 2000250"/>
              <a:gd name="connsiteY4" fmla="*/ 0 h 2000251"/>
              <a:gd name="connsiteX5" fmla="*/ 2000250 w 2000250"/>
              <a:gd name="connsiteY5" fmla="*/ 584777 h 2000251"/>
              <a:gd name="connsiteX6" fmla="*/ 1997266 w 2000250"/>
              <a:gd name="connsiteY6" fmla="*/ 584777 h 2000251"/>
              <a:gd name="connsiteX7" fmla="*/ 1997266 w 2000250"/>
              <a:gd name="connsiteY7" fmla="*/ 2000251 h 2000251"/>
              <a:gd name="connsiteX8" fmla="*/ 1412491 w 2000250"/>
              <a:gd name="connsiteY8" fmla="*/ 2000251 h 2000251"/>
              <a:gd name="connsiteX9" fmla="*/ 1412491 w 2000250"/>
              <a:gd name="connsiteY9" fmla="*/ 584777 h 2000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0250" h="2000251">
                <a:moveTo>
                  <a:pt x="0" y="584777"/>
                </a:moveTo>
                <a:lnTo>
                  <a:pt x="0" y="0"/>
                </a:lnTo>
                <a:lnTo>
                  <a:pt x="1412491" y="0"/>
                </a:lnTo>
                <a:lnTo>
                  <a:pt x="1997266" y="0"/>
                </a:lnTo>
                <a:lnTo>
                  <a:pt x="2000250" y="0"/>
                </a:lnTo>
                <a:lnTo>
                  <a:pt x="2000250" y="584777"/>
                </a:lnTo>
                <a:lnTo>
                  <a:pt x="1997266" y="584777"/>
                </a:lnTo>
                <a:lnTo>
                  <a:pt x="1997266" y="2000251"/>
                </a:lnTo>
                <a:lnTo>
                  <a:pt x="1412491" y="2000251"/>
                </a:lnTo>
                <a:lnTo>
                  <a:pt x="1412491" y="584777"/>
                </a:lnTo>
                <a:close/>
              </a:path>
            </a:pathLst>
          </a:custGeom>
          <a:gradFill>
            <a:gsLst>
              <a:gs pos="9000">
                <a:srgbClr val="FB927D"/>
              </a:gs>
              <a:gs pos="98000">
                <a:srgbClr val="EF4A3D"/>
              </a:gs>
            </a:gsLst>
            <a:lin ang="8100000" scaled="1"/>
          </a:gra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50917A76-A059-4A31-8420-A44E39481896}"/>
              </a:ext>
            </a:extLst>
          </p:cNvPr>
          <p:cNvSpPr/>
          <p:nvPr/>
        </p:nvSpPr>
        <p:spPr>
          <a:xfrm>
            <a:off x="3454781" y="521344"/>
            <a:ext cx="368861" cy="368861"/>
          </a:xfrm>
          <a:prstGeom prst="rect">
            <a:avLst/>
          </a:prstGeom>
          <a:solidFill>
            <a:srgbClr val="E4E4F0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31E23ED2-B6B3-4FC4-AB22-63A79C4123F9}"/>
              </a:ext>
            </a:extLst>
          </p:cNvPr>
          <p:cNvSpPr/>
          <p:nvPr/>
        </p:nvSpPr>
        <p:spPr>
          <a:xfrm>
            <a:off x="3826945" y="890205"/>
            <a:ext cx="784225" cy="784225"/>
          </a:xfrm>
          <a:prstGeom prst="rect">
            <a:avLst/>
          </a:prstGeom>
          <a:gradFill flip="none" rotWithShape="1">
            <a:gsLst>
              <a:gs pos="9000">
                <a:srgbClr val="FB927D"/>
              </a:gs>
              <a:gs pos="98000">
                <a:srgbClr val="EF4A3D"/>
              </a:gs>
            </a:gsLst>
            <a:lin ang="8100000" scaled="1"/>
            <a:tileRect/>
          </a:gra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FB1D03A3-AE68-42CD-8AFB-9580A8D7DECB}"/>
              </a:ext>
            </a:extLst>
          </p:cNvPr>
          <p:cNvSpPr/>
          <p:nvPr/>
        </p:nvSpPr>
        <p:spPr>
          <a:xfrm>
            <a:off x="3084268" y="888549"/>
            <a:ext cx="368861" cy="368861"/>
          </a:xfrm>
          <a:prstGeom prst="rect">
            <a:avLst/>
          </a:prstGeom>
          <a:solidFill>
            <a:srgbClr val="E4E4F0"/>
          </a:solidFill>
          <a:ln>
            <a:noFill/>
          </a:ln>
          <a:effectLst>
            <a:outerShdw blurRad="50800" dist="38100" dir="5400000" sx="102000" sy="10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5324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6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6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6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6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6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6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62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2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2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62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nodeType="withEffect">
                                  <p:stCondLst>
                                    <p:cond delay="108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62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2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2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62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62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2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2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62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625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6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1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6" presetClass="emp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6" dur="750" fill="hold"/>
                                        <p:tgtEl>
                                          <p:spTgt spid="2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42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1.85185E-6 L -2.70833E-6 0.14977 " pathEditMode="relative" rAng="0" ptsTypes="AA">
                                      <p:cBhvr>
                                        <p:cTn id="58" dur="4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477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60" dur="4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5" dur="1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67" dur="750" fill="hold"/>
                                        <p:tgtEl>
                                          <p:spTgt spid="3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63" presetClass="path" presetSubtype="0" accel="50000" decel="50000" autoRev="1" fill="hold" grpId="3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3.33333E-6 -2.96296E-6 L 0.0483 -2.96296E-6 " pathEditMode="relative" rAng="0" ptsTypes="AA">
                                      <p:cBhvr>
                                        <p:cTn id="69" dur="18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" dur="1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6" dur="750" fill="hold"/>
                                        <p:tgtEl>
                                          <p:spTgt spid="3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3" presetClass="path" presetSubtype="0" accel="50000" decel="50000" autoRev="1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55112E-17 -2.96296E-6 L 0.04831 -2.96296E-6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3" dur="10" fill="hold"/>
                                        <p:tgtEl>
                                          <p:spTgt spid="3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85" dur="750" fill="hold"/>
                                        <p:tgtEl>
                                          <p:spTgt spid="3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63" presetClass="path" presetSubtype="0" accel="50000" decel="50000" autoRev="1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-2.96296E-6 L 0.04831 -2.96296E-6 " pathEditMode="relative" rAng="0" ptsTypes="AA">
                                      <p:cBhvr>
                                        <p:cTn id="8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2" dur="10" fill="hold"/>
                                        <p:tgtEl>
                                          <p:spTgt spid="3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4" dur="750" fill="hold"/>
                                        <p:tgtEl>
                                          <p:spTgt spid="3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3" presetClass="path" presetSubtype="0" accel="16000" fill="hold" grpId="3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2.29167E-6 2.22222E-6 L 0.04831 2.22222E-6 " pathEditMode="relative" rAng="0" ptsTypes="AA">
                                      <p:cBhvr>
                                        <p:cTn id="96" dur="40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1" dur="10" fill="hold"/>
                                        <p:tgtEl>
                                          <p:spTgt spid="3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03" dur="750" fill="hold"/>
                                        <p:tgtEl>
                                          <p:spTgt spid="3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63" presetClass="path" presetSubtype="0" accel="50000" decel="50000" autoRev="1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75E-6 2.96296E-6 L 0.04831 2.96296E-6 " pathEditMode="relative" rAng="0" ptsTypes="AA">
                                      <p:cBhvr>
                                        <p:cTn id="10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0" dur="10" fill="hold"/>
                                        <p:tgtEl>
                                          <p:spTgt spid="3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12" dur="750" fill="hold"/>
                                        <p:tgtEl>
                                          <p:spTgt spid="3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63" presetClass="path" presetSubtype="0" accel="50000" decel="50000" autoRev="1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5E-6 2.22222E-6 L 0.0483 2.22222E-6 " pathEditMode="relative" rAng="0" ptsTypes="AA">
                                      <p:cBhvr>
                                        <p:cTn id="114" dur="2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9" dur="10" fill="hold"/>
                                        <p:tgtEl>
                                          <p:spTgt spid="3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21" dur="750" fill="hold"/>
                                        <p:tgtEl>
                                          <p:spTgt spid="3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63" presetClass="path" presetSubtype="0" accel="50000" decel="50000" autoRev="1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04167E-6 -1.48148E-6 L 0.04831 -1.48148E-6 " pathEditMode="relative" rAng="0" ptsTypes="AA">
                                      <p:cBhvr>
                                        <p:cTn id="12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9" y="0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0833E-6 -4.44444E-6 L 0.0599 -0.00694 " pathEditMode="relative" rAng="0" ptsTypes="AA">
                                      <p:cBhvr>
                                        <p:cTn id="129" dur="3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-347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95833E-6 -4.44444E-6 L 0.0599 -0.00694 " pathEditMode="relative" rAng="0" ptsTypes="AA">
                                      <p:cBhvr>
                                        <p:cTn id="135" dur="3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1" grpId="1" animBg="1"/>
      <p:bldP spid="40" grpId="0" animBg="1"/>
      <p:bldP spid="40" grpId="1" animBg="1"/>
      <p:bldP spid="39" grpId="0" animBg="1"/>
      <p:bldP spid="39" grpId="1" animBg="1"/>
      <p:bldP spid="7" grpId="0"/>
      <p:bldP spid="8" grpId="0"/>
      <p:bldP spid="9" grpId="0"/>
      <p:bldP spid="10" grpId="0"/>
      <p:bldP spid="25" grpId="0"/>
      <p:bldP spid="29" grpId="0"/>
      <p:bldP spid="32" grpId="0" animBg="1"/>
      <p:bldP spid="32" grpId="1" animBg="1"/>
      <p:bldP spid="32" grpId="2" animBg="1"/>
      <p:bldP spid="32" grpId="3" animBg="1"/>
      <p:bldP spid="33" grpId="0" animBg="1"/>
      <p:bldP spid="33" grpId="1" animBg="1"/>
      <p:bldP spid="33" grpId="2" animBg="1"/>
      <p:bldP spid="33" grpId="3" animBg="1"/>
      <p:bldP spid="34" grpId="0" animBg="1"/>
      <p:bldP spid="34" grpId="1" animBg="1"/>
      <p:bldP spid="34" grpId="2" animBg="1"/>
      <p:bldP spid="34" grpId="3" animBg="1"/>
      <p:bldP spid="35" grpId="0" animBg="1"/>
      <p:bldP spid="35" grpId="1" animBg="1"/>
      <p:bldP spid="35" grpId="2" animBg="1"/>
      <p:bldP spid="35" grpId="3" animBg="1"/>
      <p:bldP spid="36" grpId="0" animBg="1"/>
      <p:bldP spid="36" grpId="1" animBg="1"/>
      <p:bldP spid="36" grpId="2" animBg="1"/>
      <p:bldP spid="36" grpId="3" animBg="1"/>
      <p:bldP spid="37" grpId="0" animBg="1"/>
      <p:bldP spid="37" grpId="1" animBg="1"/>
      <p:bldP spid="37" grpId="2" animBg="1"/>
      <p:bldP spid="37" grpId="3" animBg="1"/>
      <p:bldP spid="38" grpId="0" animBg="1"/>
      <p:bldP spid="38" grpId="1" animBg="1"/>
      <p:bldP spid="38" grpId="2" animBg="1"/>
      <p:bldP spid="38" grpId="3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2267</TotalTime>
  <Words>499</Words>
  <Application>Microsoft Office PowerPoint</Application>
  <PresentationFormat>Widescreen</PresentationFormat>
  <Paragraphs>90</Paragraphs>
  <Slides>12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Calibri</vt:lpstr>
      <vt:lpstr>Calibri Light</vt:lpstr>
      <vt:lpstr>Futura Hv BT</vt:lpstr>
      <vt:lpstr>Futura Lt BT</vt:lpstr>
      <vt:lpstr>Futura XBlk BT</vt:lpstr>
      <vt:lpstr>Montserrat Black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My Device is Awesome</cp:lastModifiedBy>
  <cp:revision>146</cp:revision>
  <dcterms:created xsi:type="dcterms:W3CDTF">2021-03-01T01:37:25Z</dcterms:created>
  <dcterms:modified xsi:type="dcterms:W3CDTF">2021-04-08T08:53:42Z</dcterms:modified>
</cp:coreProperties>
</file>