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La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regular.fntdata"/><Relationship Id="rId14" Type="http://schemas.openxmlformats.org/officeDocument/2006/relationships/slide" Target="slides/slide9.xml"/><Relationship Id="rId17" Type="http://schemas.openxmlformats.org/officeDocument/2006/relationships/font" Target="fonts/Lato-italic.fntdata"/><Relationship Id="rId16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La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5" name="Google Shape;4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" name="Google Shape;5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3" name="Google Shape;6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1" name="Google Shape;7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" name="Google Shape;7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" name="Google Shape;8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" name="Google Shape;9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5" name="Google Shape;10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3" name="Google Shape;11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>
            <p:ph idx="2" type="pic"/>
          </p:nvPr>
        </p:nvSpPr>
        <p:spPr>
          <a:xfrm>
            <a:off x="1" y="0"/>
            <a:ext cx="9144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_Title Slide">
  <p:cSld name="11_Title Slid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/>
          <p:nvPr>
            <p:ph idx="2" type="pic"/>
          </p:nvPr>
        </p:nvSpPr>
        <p:spPr>
          <a:xfrm>
            <a:off x="891779" y="1107283"/>
            <a:ext cx="1975247" cy="1975247"/>
          </a:xfrm>
          <a:prstGeom prst="ellipse">
            <a:avLst/>
          </a:prstGeom>
          <a:noFill/>
          <a:ln>
            <a:noFill/>
          </a:ln>
        </p:spPr>
      </p:sp>
      <p:sp>
        <p:nvSpPr>
          <p:cNvPr id="29" name="Google Shape;29;p11"/>
          <p:cNvSpPr/>
          <p:nvPr>
            <p:ph idx="3" type="pic"/>
          </p:nvPr>
        </p:nvSpPr>
        <p:spPr>
          <a:xfrm>
            <a:off x="6288409" y="1193008"/>
            <a:ext cx="1975247" cy="1975247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Vertical Title and Text">
  <p:cSld name="10_Vertical Title and 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2"/>
          <p:cNvSpPr/>
          <p:nvPr>
            <p:ph idx="2" type="pic"/>
          </p:nvPr>
        </p:nvSpPr>
        <p:spPr>
          <a:xfrm>
            <a:off x="4576279" y="399677"/>
            <a:ext cx="1942953" cy="1941960"/>
          </a:xfrm>
          <a:prstGeom prst="ellipse">
            <a:avLst/>
          </a:prstGeom>
          <a:noFill/>
          <a:ln>
            <a:noFill/>
          </a:ln>
        </p:spPr>
      </p:sp>
      <p:sp>
        <p:nvSpPr>
          <p:cNvPr id="32" name="Google Shape;32;p12"/>
          <p:cNvSpPr/>
          <p:nvPr>
            <p:ph idx="3" type="pic"/>
          </p:nvPr>
        </p:nvSpPr>
        <p:spPr>
          <a:xfrm>
            <a:off x="4576279" y="2825213"/>
            <a:ext cx="1942953" cy="194196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2_Title Slide">
  <p:cSld name="52_Title Slid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/>
          <p:nvPr>
            <p:ph idx="2" type="pic"/>
          </p:nvPr>
        </p:nvSpPr>
        <p:spPr>
          <a:xfrm>
            <a:off x="714375" y="2300288"/>
            <a:ext cx="2343150" cy="2343150"/>
          </a:xfrm>
          <a:prstGeom prst="ellipse">
            <a:avLst/>
          </a:prstGeom>
          <a:noFill/>
          <a:ln>
            <a:noFill/>
          </a:ln>
        </p:spPr>
      </p:sp>
      <p:sp>
        <p:nvSpPr>
          <p:cNvPr id="35" name="Google Shape;35;p13"/>
          <p:cNvSpPr/>
          <p:nvPr>
            <p:ph idx="3" type="pic"/>
          </p:nvPr>
        </p:nvSpPr>
        <p:spPr>
          <a:xfrm>
            <a:off x="3057525" y="457200"/>
            <a:ext cx="2343150" cy="234315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3_Title Slide">
  <p:cSld name="53_Title Slid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4"/>
          <p:cNvSpPr/>
          <p:nvPr>
            <p:ph idx="2" type="pic"/>
          </p:nvPr>
        </p:nvSpPr>
        <p:spPr>
          <a:xfrm>
            <a:off x="1328738" y="1800226"/>
            <a:ext cx="1457325" cy="1457325"/>
          </a:xfrm>
          <a:prstGeom prst="ellipse">
            <a:avLst/>
          </a:prstGeom>
          <a:noFill/>
          <a:ln>
            <a:noFill/>
          </a:ln>
        </p:spPr>
      </p:sp>
      <p:sp>
        <p:nvSpPr>
          <p:cNvPr id="38" name="Google Shape;38;p14"/>
          <p:cNvSpPr/>
          <p:nvPr>
            <p:ph idx="3" type="pic"/>
          </p:nvPr>
        </p:nvSpPr>
        <p:spPr>
          <a:xfrm>
            <a:off x="3857626" y="1800226"/>
            <a:ext cx="1457325" cy="1457325"/>
          </a:xfrm>
          <a:prstGeom prst="ellipse">
            <a:avLst/>
          </a:prstGeom>
          <a:noFill/>
          <a:ln>
            <a:noFill/>
          </a:ln>
        </p:spPr>
      </p:sp>
      <p:sp>
        <p:nvSpPr>
          <p:cNvPr id="39" name="Google Shape;39;p14"/>
          <p:cNvSpPr/>
          <p:nvPr>
            <p:ph idx="4" type="pic"/>
          </p:nvPr>
        </p:nvSpPr>
        <p:spPr>
          <a:xfrm>
            <a:off x="6386513" y="1800226"/>
            <a:ext cx="1457325" cy="1457325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Blank">
  <p:cSld name="2_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_Vertical Title and Text">
  <p:cSld name="11_Vertical Title and 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_Title Slide">
  <p:cSld name="12_Title Slide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>
  <p:cSld name="1_Vertical Title and Tex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>
            <p:ph idx="2" type="pic"/>
          </p:nvPr>
        </p:nvSpPr>
        <p:spPr>
          <a:xfrm>
            <a:off x="4031166" y="416935"/>
            <a:ext cx="5112834" cy="4323657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">
  <p:cSld name="1_Two Conten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/>
          <p:nvPr>
            <p:ph idx="2" type="pic"/>
          </p:nvPr>
        </p:nvSpPr>
        <p:spPr>
          <a:xfrm>
            <a:off x="0" y="2"/>
            <a:ext cx="9144000" cy="257694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Image">
  <p:cSld name="Full Imag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  <mc:AlternateContent>
    <mc:Choice Requires="p14">
      <p:transition spd="slow" p14:dur="1500">
        <p:fade thruBlk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7"/>
          <p:cNvSpPr/>
          <p:nvPr>
            <p:ph idx="2" type="pic"/>
          </p:nvPr>
        </p:nvSpPr>
        <p:spPr>
          <a:xfrm>
            <a:off x="5125598" y="995365"/>
            <a:ext cx="3207543" cy="3207542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9_Title Only">
  <p:cSld name="29_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/>
          <p:nvPr>
            <p:ph idx="2" type="pic"/>
          </p:nvPr>
        </p:nvSpPr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Vertical Text">
  <p:cSld name="1_Title and Vertical Tex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/>
          <p:nvPr>
            <p:ph idx="2" type="pic"/>
          </p:nvPr>
        </p:nvSpPr>
        <p:spPr>
          <a:xfrm>
            <a:off x="3286125" y="996554"/>
            <a:ext cx="2571750" cy="257175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Title Slide">
  <p:cSld name="10_Title Slid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/>
          <p:nvPr>
            <p:ph idx="2" type="pic"/>
          </p:nvPr>
        </p:nvSpPr>
        <p:spPr>
          <a:xfrm>
            <a:off x="4509436" y="1100747"/>
            <a:ext cx="3563174" cy="3563177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Relationship Id="rId4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lucereskin.com/tempsure/" TargetMode="External"/><Relationship Id="rId4" Type="http://schemas.openxmlformats.org/officeDocument/2006/relationships/hyperlink" Target="https://lucereskin.com/fotona-2d/" TargetMode="External"/><Relationship Id="rId5" Type="http://schemas.openxmlformats.org/officeDocument/2006/relationships/hyperlink" Target="https://lucereskin.com/thermage-skin-tightening/" TargetMode="External"/><Relationship Id="rId6" Type="http://schemas.openxmlformats.org/officeDocument/2006/relationships/hyperlink" Target="https://lucereskin.com/ipl-photofacial/" TargetMode="External"/><Relationship Id="rId7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lucereskin.com/" TargetMode="External"/><Relationship Id="rId4" Type="http://schemas.openxmlformats.org/officeDocument/2006/relationships/image" Target="../media/image3.jpg"/><Relationship Id="rId9" Type="http://schemas.openxmlformats.org/officeDocument/2006/relationships/hyperlink" Target="https://www.youtube.com/channel/UCtM3Y-cQf30s4zqH186UbYg" TargetMode="External"/><Relationship Id="rId5" Type="http://schemas.openxmlformats.org/officeDocument/2006/relationships/hyperlink" Target="https://www.facebook.com/LucereSkin/" TargetMode="External"/><Relationship Id="rId6" Type="http://schemas.openxmlformats.org/officeDocument/2006/relationships/image" Target="../media/image12.png"/><Relationship Id="rId7" Type="http://schemas.openxmlformats.org/officeDocument/2006/relationships/hyperlink" Target="https://www.instagram.com/lucereskin/" TargetMode="External"/><Relationship Id="rId8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rgbClr val="F3F3F3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ure-bg.jpg" id="48" name="Google Shape;4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8"/>
          <p:cNvSpPr txBox="1"/>
          <p:nvPr/>
        </p:nvSpPr>
        <p:spPr>
          <a:xfrm>
            <a:off x="523468" y="4297737"/>
            <a:ext cx="8138160" cy="610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" name="Google Shape;50;p18"/>
          <p:cNvSpPr txBox="1"/>
          <p:nvPr/>
        </p:nvSpPr>
        <p:spPr>
          <a:xfrm>
            <a:off x="1037690" y="2825393"/>
            <a:ext cx="250689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" name="Google Shape;51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7820" y="190529"/>
            <a:ext cx="7808360" cy="470839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8"/>
          <p:cNvSpPr txBox="1"/>
          <p:nvPr/>
        </p:nvSpPr>
        <p:spPr>
          <a:xfrm>
            <a:off x="708916" y="4297737"/>
            <a:ext cx="795271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 You Need To Know About Laser Skin Tightening</a:t>
            </a:r>
            <a:endParaRPr b="1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9"/>
          <p:cNvSpPr txBox="1"/>
          <p:nvPr/>
        </p:nvSpPr>
        <p:spPr>
          <a:xfrm>
            <a:off x="-14300" y="6950"/>
            <a:ext cx="9158400" cy="814500"/>
          </a:xfrm>
          <a:prstGeom prst="rect">
            <a:avLst/>
          </a:prstGeom>
          <a:solidFill>
            <a:srgbClr val="7B285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9"/>
          <p:cNvSpPr txBox="1"/>
          <p:nvPr/>
        </p:nvSpPr>
        <p:spPr>
          <a:xfrm>
            <a:off x="115425" y="107850"/>
            <a:ext cx="8481000" cy="4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Laser Skin Tightening</a:t>
            </a:r>
            <a:endParaRPr b="1" i="0" sz="32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" name="Google Shape;59;p19"/>
          <p:cNvSpPr txBox="1"/>
          <p:nvPr/>
        </p:nvSpPr>
        <p:spPr>
          <a:xfrm>
            <a:off x="217950" y="1423525"/>
            <a:ext cx="4536000" cy="3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Laser skin tightening 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is a non-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invasive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 skin tightening treatment that uses</a:t>
            </a: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heat to tighten the skin on the</a:t>
            </a:r>
            <a:r>
              <a:rPr lang="en-US"/>
              <a:t>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body, neck or face, is simple. 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Dr. Zaki Taher</a:t>
            </a: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from Edmonton says it is one of the</a:t>
            </a:r>
            <a:r>
              <a:rPr lang="en-US"/>
              <a:t>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best ways to tighten loose, crepey skin and 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 the signs of aging</a:t>
            </a: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" name="Google Shape;6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18580" y="1046125"/>
            <a:ext cx="4325420" cy="353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0"/>
          <p:cNvSpPr txBox="1"/>
          <p:nvPr/>
        </p:nvSpPr>
        <p:spPr>
          <a:xfrm>
            <a:off x="0" y="0"/>
            <a:ext cx="9158400" cy="814500"/>
          </a:xfrm>
          <a:prstGeom prst="rect">
            <a:avLst/>
          </a:prstGeom>
          <a:solidFill>
            <a:srgbClr val="7B285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0"/>
          <p:cNvSpPr txBox="1"/>
          <p:nvPr/>
        </p:nvSpPr>
        <p:spPr>
          <a:xfrm>
            <a:off x="608525" y="158550"/>
            <a:ext cx="7785900" cy="65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</a:rPr>
              <a:t>Areas to be </a:t>
            </a:r>
            <a:r>
              <a:rPr b="1" lang="en-US" sz="2400">
                <a:solidFill>
                  <a:schemeClr val="lt1"/>
                </a:solidFill>
              </a:rPr>
              <a:t>threaten</a:t>
            </a:r>
            <a:r>
              <a:rPr b="1" lang="en-US" sz="2400">
                <a:solidFill>
                  <a:schemeClr val="lt1"/>
                </a:solidFill>
              </a:rPr>
              <a:t> under laser Treatments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0"/>
          <p:cNvSpPr txBox="1"/>
          <p:nvPr/>
        </p:nvSpPr>
        <p:spPr>
          <a:xfrm>
            <a:off x="262750" y="1110200"/>
            <a:ext cx="4444800" cy="40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A Board-certified dermatologist Dr. Zaki Taher says that lasers can be used to treat loose skin around the neck, neck, stomach, thighs and decolletage.</a:t>
            </a:r>
            <a:r>
              <a:rPr lang="en-US" sz="2000"/>
              <a:t> </a:t>
            </a:r>
            <a:endParaRPr sz="2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There are many lasers that work differently. For example, a laser that works well on the forehead may not be the best for tightening the undereye.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07550" y="1110050"/>
            <a:ext cx="4348400" cy="255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 txBox="1"/>
          <p:nvPr/>
        </p:nvSpPr>
        <p:spPr>
          <a:xfrm>
            <a:off x="0" y="0"/>
            <a:ext cx="9158400" cy="814500"/>
          </a:xfrm>
          <a:prstGeom prst="rect">
            <a:avLst/>
          </a:prstGeom>
          <a:solidFill>
            <a:srgbClr val="7B285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21"/>
          <p:cNvSpPr txBox="1"/>
          <p:nvPr/>
        </p:nvSpPr>
        <p:spPr>
          <a:xfrm>
            <a:off x="0" y="158550"/>
            <a:ext cx="9144000" cy="4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Why Laser Skin Tightening is so Important?</a:t>
            </a:r>
            <a:endParaRPr b="0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1"/>
          <p:cNvSpPr txBox="1"/>
          <p:nvPr/>
        </p:nvSpPr>
        <p:spPr>
          <a:xfrm>
            <a:off x="203425" y="1222075"/>
            <a:ext cx="4852800" cy="27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This treatment is safe and effective and give more youthful </a:t>
            </a:r>
            <a:r>
              <a:rPr lang="en-US" sz="2000"/>
              <a:t>appearance</a:t>
            </a:r>
            <a:r>
              <a:rPr lang="en-US" sz="2000"/>
              <a:t> with just few treatments.</a:t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" name="Google Shape;7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56224" y="1304925"/>
            <a:ext cx="3999725" cy="253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2"/>
          <p:cNvSpPr txBox="1"/>
          <p:nvPr/>
        </p:nvSpPr>
        <p:spPr>
          <a:xfrm>
            <a:off x="0" y="0"/>
            <a:ext cx="9158400" cy="814500"/>
          </a:xfrm>
          <a:prstGeom prst="rect">
            <a:avLst/>
          </a:prstGeom>
          <a:solidFill>
            <a:srgbClr val="7B285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2"/>
          <p:cNvSpPr txBox="1"/>
          <p:nvPr/>
        </p:nvSpPr>
        <p:spPr>
          <a:xfrm>
            <a:off x="154125" y="240125"/>
            <a:ext cx="88872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Who is the ideal candidate for Skin Tightening?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2"/>
          <p:cNvSpPr txBox="1"/>
          <p:nvPr/>
        </p:nvSpPr>
        <p:spPr>
          <a:xfrm>
            <a:off x="154125" y="1038275"/>
            <a:ext cx="5373000" cy="38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A person of age 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between</a:t>
            </a: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30-60 years 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can go for laser treatment</a:t>
            </a: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 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If: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There is loose skin around your neck, face, arms, and abdomen.</a:t>
            </a:r>
            <a:endParaRPr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There is residual skin laxity</a:t>
            </a:r>
            <a:endParaRPr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want to improve the quality of your skin.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ot currently pregnant.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history of epilepsy.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metal in your body (steel rods, pacemakers, etc.). You have no metal (steel rod, pacemaker, etc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4" name="Google Shape;8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7462" y="814500"/>
            <a:ext cx="3703863" cy="370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 txBox="1"/>
          <p:nvPr/>
        </p:nvSpPr>
        <p:spPr>
          <a:xfrm>
            <a:off x="0" y="129298"/>
            <a:ext cx="9158400" cy="814500"/>
          </a:xfrm>
          <a:prstGeom prst="rect">
            <a:avLst/>
          </a:prstGeom>
          <a:solidFill>
            <a:srgbClr val="7B285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3"/>
          <p:cNvSpPr txBox="1"/>
          <p:nvPr/>
        </p:nvSpPr>
        <p:spPr>
          <a:xfrm>
            <a:off x="256800" y="248812"/>
            <a:ext cx="88872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Benefits Of SKIN TIGHTENING Treatments</a:t>
            </a:r>
            <a:endParaRPr b="1" i="0" sz="24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23"/>
          <p:cNvSpPr txBox="1"/>
          <p:nvPr/>
        </p:nvSpPr>
        <p:spPr>
          <a:xfrm>
            <a:off x="342000" y="1162775"/>
            <a:ext cx="4774200" cy="37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There are many benefits to skin tightening treatments:</a:t>
            </a:r>
            <a:endParaRPr/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Reduced open pores and tightening skin.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Reduced fine lines and wrinkles.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Skin texture and elasticity are improved.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more youthful, toned look is the overall goal.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3"/>
          <p:cNvSpPr txBox="1"/>
          <p:nvPr/>
        </p:nvSpPr>
        <p:spPr>
          <a:xfrm>
            <a:off x="7089168" y="4345968"/>
            <a:ext cx="1440731" cy="7975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3" name="Google Shape;9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98475" y="943801"/>
            <a:ext cx="3524650" cy="29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4"/>
          <p:cNvSpPr txBox="1"/>
          <p:nvPr/>
        </p:nvSpPr>
        <p:spPr>
          <a:xfrm>
            <a:off x="0" y="129298"/>
            <a:ext cx="9158400" cy="814500"/>
          </a:xfrm>
          <a:prstGeom prst="rect">
            <a:avLst/>
          </a:prstGeom>
          <a:solidFill>
            <a:srgbClr val="7B285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4"/>
          <p:cNvSpPr txBox="1"/>
          <p:nvPr/>
        </p:nvSpPr>
        <p:spPr>
          <a:xfrm>
            <a:off x="256800" y="248812"/>
            <a:ext cx="88872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There are Four Main Methods.</a:t>
            </a:r>
            <a:endParaRPr b="1" i="0" sz="24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p24"/>
          <p:cNvSpPr txBox="1"/>
          <p:nvPr/>
        </p:nvSpPr>
        <p:spPr>
          <a:xfrm>
            <a:off x="136800" y="1149100"/>
            <a:ext cx="5128800" cy="39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Although there are hundreds of laser treatments that “brand” their names, all of them fall within the three main categories.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Tempsure</a:t>
            </a: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skin tightening</a:t>
            </a: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2. </a:t>
            </a:r>
            <a:r>
              <a:rPr lang="en-US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Fotona-2d</a:t>
            </a: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3. </a:t>
            </a:r>
            <a:r>
              <a:rPr lang="en-US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Thermage Skin Tightening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4. </a:t>
            </a:r>
            <a:r>
              <a:rPr b="0" i="0" lang="en-US" sz="2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Intense Pulsed Light, (IPL)</a:t>
            </a: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24"/>
          <p:cNvSpPr txBox="1"/>
          <p:nvPr/>
        </p:nvSpPr>
        <p:spPr>
          <a:xfrm>
            <a:off x="7089168" y="4345968"/>
            <a:ext cx="1440731" cy="7975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2" name="Google Shape;102;p2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363110" y="1896758"/>
            <a:ext cx="3663163" cy="284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5"/>
          <p:cNvSpPr txBox="1"/>
          <p:nvPr/>
        </p:nvSpPr>
        <p:spPr>
          <a:xfrm>
            <a:off x="0" y="129298"/>
            <a:ext cx="9158400" cy="814500"/>
          </a:xfrm>
          <a:prstGeom prst="rect">
            <a:avLst/>
          </a:prstGeom>
          <a:solidFill>
            <a:srgbClr val="7B285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5"/>
          <p:cNvSpPr txBox="1"/>
          <p:nvPr/>
        </p:nvSpPr>
        <p:spPr>
          <a:xfrm>
            <a:off x="256800" y="248812"/>
            <a:ext cx="88872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Skin Tightening Care Clinic in Edmonton</a:t>
            </a:r>
            <a:endParaRPr b="1" i="0" sz="24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" name="Google Shape;109;p25"/>
          <p:cNvSpPr txBox="1"/>
          <p:nvPr/>
        </p:nvSpPr>
        <p:spPr>
          <a:xfrm>
            <a:off x="256800" y="1140000"/>
            <a:ext cx="8273100" cy="37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Lucere Dermatology &amp; Laser Clinic, offers a variety of anti-aging treatments for ski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n.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 combat wrinkles, fine lines and other signs of aging, Lucere uses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fillers, PRP Skin Rejuvenation treatment, and Lucere Derma Regen 4- Layer Therapy. 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Lucere Dermatology &amp; Laser Clinic, is a trusted source for skin care and dermatology services. They offer skin treatments like </a:t>
            </a:r>
            <a:r>
              <a:rPr b="0" i="0" lang="en-US" sz="2000" cap="none" strike="noStrike">
                <a:latin typeface="Calibri"/>
                <a:ea typeface="Calibri"/>
                <a:cs typeface="Calibri"/>
                <a:sym typeface="Calibri"/>
              </a:rPr>
              <a:t>skin tightening</a:t>
            </a: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redness solutions, tattoo removal and skin resurfacing.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5"/>
          <p:cNvSpPr txBox="1"/>
          <p:nvPr/>
        </p:nvSpPr>
        <p:spPr>
          <a:xfrm>
            <a:off x="7089168" y="4345968"/>
            <a:ext cx="1440731" cy="7975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6"/>
          <p:cNvSpPr txBox="1"/>
          <p:nvPr/>
        </p:nvSpPr>
        <p:spPr>
          <a:xfrm>
            <a:off x="0" y="0"/>
            <a:ext cx="9158400" cy="814500"/>
          </a:xfrm>
          <a:prstGeom prst="rect">
            <a:avLst/>
          </a:prstGeom>
          <a:solidFill>
            <a:srgbClr val="7B285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6"/>
          <p:cNvSpPr txBox="1"/>
          <p:nvPr/>
        </p:nvSpPr>
        <p:spPr>
          <a:xfrm>
            <a:off x="0" y="45100"/>
            <a:ext cx="88872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Lucere Dermatology and Laser Clinic</a:t>
            </a:r>
            <a:endParaRPr b="1" i="0" sz="24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7" name="Google Shape;117;p26"/>
          <p:cNvSpPr txBox="1"/>
          <p:nvPr/>
        </p:nvSpPr>
        <p:spPr>
          <a:xfrm>
            <a:off x="0" y="904800"/>
            <a:ext cx="5077800" cy="42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Contact Address: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Lato"/>
              <a:buChar char="●"/>
            </a:pPr>
            <a:r>
              <a:rPr b="1" i="0" lang="en-US" sz="1500" u="sng" cap="none" strike="noStrike">
                <a:solidFill>
                  <a:srgbClr val="5E3855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DOWNTOWN LOCATION</a:t>
            </a:r>
            <a:endParaRPr b="1" i="0" sz="1500" u="sng" cap="none" strike="noStrike">
              <a:solidFill>
                <a:srgbClr val="5E3855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Lato"/>
              <a:buChar char="●"/>
            </a:pPr>
            <a:r>
              <a:rPr b="0" i="0" lang="en-US" sz="1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Capital Center, 10129 109 Street NW, Edmonton, AB T5J 3P1</a:t>
            </a:r>
            <a:endParaRPr b="0" i="0" sz="1500" u="none" cap="none" strike="noStrike">
              <a:solidFill>
                <a:schemeClr val="dk1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Lato"/>
              <a:buChar char="●"/>
            </a:pPr>
            <a:r>
              <a:rPr b="1" i="0" lang="en-US" sz="1500" u="sng" cap="none" strike="noStrike">
                <a:solidFill>
                  <a:srgbClr val="5E3855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SOUTH SIDE LOCATION</a:t>
            </a:r>
            <a:endParaRPr b="1" i="0" sz="1500" u="sng" cap="none" strike="noStrike">
              <a:solidFill>
                <a:srgbClr val="5E3855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Lato"/>
              <a:buChar char="●"/>
            </a:pPr>
            <a:r>
              <a:rPr b="0" i="0" lang="en-US" sz="1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Parkwood Business Center, #113, 625 Parsons Road SW, Edmonton, AB T6X 0N9</a:t>
            </a:r>
            <a:endParaRPr b="0" i="0" sz="15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780-461-1188</a:t>
            </a:r>
            <a:br>
              <a:rPr b="0" i="0" lang="en-US" sz="15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en-US" sz="15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info@lucereskin.com</a:t>
            </a:r>
            <a:br>
              <a:rPr b="0" i="0" lang="en-US" sz="15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en-US" sz="15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Fax: 780-440-9192 </a:t>
            </a:r>
            <a:endParaRPr b="0" i="0" sz="15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sng" cap="none" strike="noStrik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https://lucereskin.com/</a:t>
            </a:r>
            <a:endParaRPr b="0" i="0" sz="1500" u="none" cap="none" strike="noStrike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77800" y="1207550"/>
            <a:ext cx="3963525" cy="264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6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841175" y="435447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6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376400" y="435447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6">
            <a:hlinkClick r:id="rId9"/>
          </p:cNvPr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969000" y="4354475"/>
            <a:ext cx="4572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Green Yellow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