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59" r:id="rId3"/>
    <p:sldId id="360" r:id="rId4"/>
    <p:sldId id="361" r:id="rId5"/>
    <p:sldId id="362" r:id="rId6"/>
    <p:sldId id="363" r:id="rId7"/>
    <p:sldId id="364" r:id="rId8"/>
    <p:sldId id="365" r:id="rId9"/>
    <p:sldId id="366" r:id="rId10"/>
    <p:sldId id="367" r:id="rId11"/>
    <p:sldId id="368" r:id="rId12"/>
    <p:sldId id="369" r:id="rId13"/>
    <p:sldId id="370" r:id="rId14"/>
    <p:sldId id="371" r:id="rId15"/>
    <p:sldId id="372" r:id="rId16"/>
    <p:sldId id="373" r:id="rId17"/>
    <p:sldId id="374" r:id="rId18"/>
    <p:sldId id="375" r:id="rId19"/>
    <p:sldId id="376" r:id="rId20"/>
    <p:sldId id="377" r:id="rId21"/>
    <p:sldId id="378" r:id="rId22"/>
    <p:sldId id="379" r:id="rId23"/>
    <p:sldId id="380" r:id="rId24"/>
    <p:sldId id="381" r:id="rId25"/>
    <p:sldId id="382" r:id="rId26"/>
    <p:sldId id="383" r:id="rId27"/>
    <p:sldId id="384" r:id="rId28"/>
    <p:sldId id="385" r:id="rId29"/>
    <p:sldId id="386" r:id="rId30"/>
    <p:sldId id="387" r:id="rId31"/>
    <p:sldId id="388" r:id="rId32"/>
    <p:sldId id="389" r:id="rId33"/>
    <p:sldId id="390" r:id="rId34"/>
    <p:sldId id="391" r:id="rId35"/>
    <p:sldId id="392" r:id="rId36"/>
    <p:sldId id="393" r:id="rId37"/>
    <p:sldId id="394" r:id="rId38"/>
    <p:sldId id="395" r:id="rId39"/>
    <p:sldId id="396" r:id="rId40"/>
    <p:sldId id="397" r:id="rId41"/>
    <p:sldId id="398" r:id="rId42"/>
    <p:sldId id="399" r:id="rId43"/>
    <p:sldId id="400" r:id="rId44"/>
    <p:sldId id="401" r:id="rId45"/>
    <p:sldId id="402" r:id="rId46"/>
    <p:sldId id="403" r:id="rId47"/>
    <p:sldId id="404" r:id="rId48"/>
    <p:sldId id="405" r:id="rId49"/>
    <p:sldId id="406" r:id="rId50"/>
    <p:sldId id="407" r:id="rId51"/>
    <p:sldId id="408" r:id="rId52"/>
    <p:sldId id="409" r:id="rId53"/>
    <p:sldId id="410" r:id="rId54"/>
    <p:sldId id="411" r:id="rId55"/>
    <p:sldId id="412" r:id="rId56"/>
    <p:sldId id="413" r:id="rId57"/>
    <p:sldId id="414" r:id="rId58"/>
    <p:sldId id="415" r:id="rId59"/>
    <p:sldId id="416" r:id="rId60"/>
    <p:sldId id="417" r:id="rId61"/>
    <p:sldId id="418" r:id="rId62"/>
    <p:sldId id="419" r:id="rId63"/>
    <p:sldId id="420" r:id="rId64"/>
    <p:sldId id="421" r:id="rId65"/>
    <p:sldId id="422" r:id="rId66"/>
    <p:sldId id="423" r:id="rId67"/>
    <p:sldId id="424" r:id="rId68"/>
    <p:sldId id="425" r:id="rId69"/>
    <p:sldId id="426" r:id="rId70"/>
    <p:sldId id="427" r:id="rId71"/>
    <p:sldId id="428" r:id="rId72"/>
    <p:sldId id="429" r:id="rId73"/>
    <p:sldId id="430" r:id="rId74"/>
    <p:sldId id="431" r:id="rId75"/>
    <p:sldId id="432" r:id="rId76"/>
    <p:sldId id="433" r:id="rId77"/>
    <p:sldId id="434" r:id="rId78"/>
    <p:sldId id="435" r:id="rId79"/>
    <p:sldId id="436" r:id="rId80"/>
    <p:sldId id="437" r:id="rId81"/>
    <p:sldId id="438" r:id="rId8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63" Type="http://schemas.openxmlformats.org/officeDocument/2006/relationships/slide" Target="slides/slide61.xml"/><Relationship Id="rId68" Type="http://schemas.openxmlformats.org/officeDocument/2006/relationships/slide" Target="slides/slide66.xml"/><Relationship Id="rId84" Type="http://schemas.openxmlformats.org/officeDocument/2006/relationships/viewProps" Target="viewProps.xml"/><Relationship Id="rId16" Type="http://schemas.openxmlformats.org/officeDocument/2006/relationships/slide" Target="slides/slide14.xml"/><Relationship Id="rId11" Type="http://schemas.openxmlformats.org/officeDocument/2006/relationships/slide" Target="slides/slide9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53" Type="http://schemas.openxmlformats.org/officeDocument/2006/relationships/slide" Target="slides/slide51.xml"/><Relationship Id="rId58" Type="http://schemas.openxmlformats.org/officeDocument/2006/relationships/slide" Target="slides/slide56.xml"/><Relationship Id="rId74" Type="http://schemas.openxmlformats.org/officeDocument/2006/relationships/slide" Target="slides/slide72.xml"/><Relationship Id="rId79" Type="http://schemas.openxmlformats.org/officeDocument/2006/relationships/slide" Target="slides/slide77.xml"/><Relationship Id="rId5" Type="http://schemas.openxmlformats.org/officeDocument/2006/relationships/slide" Target="slides/slide3.xml"/><Relationship Id="rId19" Type="http://schemas.openxmlformats.org/officeDocument/2006/relationships/slide" Target="slides/slide1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slide" Target="slides/slide54.xml"/><Relationship Id="rId64" Type="http://schemas.openxmlformats.org/officeDocument/2006/relationships/slide" Target="slides/slide62.xml"/><Relationship Id="rId69" Type="http://schemas.openxmlformats.org/officeDocument/2006/relationships/slide" Target="slides/slide67.xml"/><Relationship Id="rId77" Type="http://schemas.openxmlformats.org/officeDocument/2006/relationships/slide" Target="slides/slide75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72" Type="http://schemas.openxmlformats.org/officeDocument/2006/relationships/slide" Target="slides/slide70.xml"/><Relationship Id="rId80" Type="http://schemas.openxmlformats.org/officeDocument/2006/relationships/slide" Target="slides/slide78.xml"/><Relationship Id="rId85" Type="http://schemas.openxmlformats.org/officeDocument/2006/relationships/theme" Target="theme/theme1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59" Type="http://schemas.openxmlformats.org/officeDocument/2006/relationships/slide" Target="slides/slide57.xml"/><Relationship Id="rId67" Type="http://schemas.openxmlformats.org/officeDocument/2006/relationships/slide" Target="slides/slide65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slide" Target="slides/slide52.xml"/><Relationship Id="rId62" Type="http://schemas.openxmlformats.org/officeDocument/2006/relationships/slide" Target="slides/slide60.xml"/><Relationship Id="rId70" Type="http://schemas.openxmlformats.org/officeDocument/2006/relationships/slide" Target="slides/slide68.xml"/><Relationship Id="rId75" Type="http://schemas.openxmlformats.org/officeDocument/2006/relationships/slide" Target="slides/slide73.xml"/><Relationship Id="rId83" Type="http://schemas.openxmlformats.org/officeDocument/2006/relationships/presProps" Target="presProps.xml"/><Relationship Id="rId88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openxmlformats.org/officeDocument/2006/relationships/slide" Target="slides/slide55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Relationship Id="rId60" Type="http://schemas.openxmlformats.org/officeDocument/2006/relationships/slide" Target="slides/slide58.xml"/><Relationship Id="rId65" Type="http://schemas.openxmlformats.org/officeDocument/2006/relationships/slide" Target="slides/slide63.xml"/><Relationship Id="rId73" Type="http://schemas.openxmlformats.org/officeDocument/2006/relationships/slide" Target="slides/slide71.xml"/><Relationship Id="rId78" Type="http://schemas.openxmlformats.org/officeDocument/2006/relationships/slide" Target="slides/slide76.xml"/><Relationship Id="rId81" Type="http://schemas.openxmlformats.org/officeDocument/2006/relationships/slide" Target="slides/slide79.xml"/><Relationship Id="rId86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9" Type="http://schemas.openxmlformats.org/officeDocument/2006/relationships/slide" Target="slides/slide37.xml"/><Relationship Id="rId34" Type="http://schemas.openxmlformats.org/officeDocument/2006/relationships/slide" Target="slides/slide32.xml"/><Relationship Id="rId50" Type="http://schemas.openxmlformats.org/officeDocument/2006/relationships/slide" Target="slides/slide48.xml"/><Relationship Id="rId55" Type="http://schemas.openxmlformats.org/officeDocument/2006/relationships/slide" Target="slides/slide53.xml"/><Relationship Id="rId76" Type="http://schemas.openxmlformats.org/officeDocument/2006/relationships/slide" Target="slides/slide74.xml"/><Relationship Id="rId7" Type="http://schemas.openxmlformats.org/officeDocument/2006/relationships/slide" Target="slides/slide5.xml"/><Relationship Id="rId71" Type="http://schemas.openxmlformats.org/officeDocument/2006/relationships/slide" Target="slides/slide69.xml"/><Relationship Id="rId2" Type="http://schemas.openxmlformats.org/officeDocument/2006/relationships/slideMaster" Target="slideMasters/slideMaster2.xml"/><Relationship Id="rId29" Type="http://schemas.openxmlformats.org/officeDocument/2006/relationships/slide" Target="slides/slide27.xml"/><Relationship Id="rId24" Type="http://schemas.openxmlformats.org/officeDocument/2006/relationships/slide" Target="slides/slide22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66" Type="http://schemas.openxmlformats.org/officeDocument/2006/relationships/slide" Target="slides/slide64.xml"/><Relationship Id="rId87" Type="http://schemas.microsoft.com/office/2016/11/relationships/changesInfo" Target="changesInfos/changesInfo1.xml"/><Relationship Id="rId61" Type="http://schemas.openxmlformats.org/officeDocument/2006/relationships/slide" Target="slides/slide59.xml"/><Relationship Id="rId82" Type="http://schemas.openxmlformats.org/officeDocument/2006/relationships/slide" Target="slides/slide80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009835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029346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118661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154646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795897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088724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83677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74485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046110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031397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167333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2871436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24279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중에 이루어진 사실에 대하여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13058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백성은 그 분향하는 시간에 밖에서 기도하더니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31276431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사자가 그에게 나타나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향단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우편에 선지라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19025073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사가랴가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보고 놀라며 무서워하니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4372828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천사가 그에게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사가랴여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무서워하지 말라 너의 간구함이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들린지라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아내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엘리사벳이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아들을 낳아 주리니 그 이름을 요한이라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18386276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너도 기뻐하고 즐거워할 것이요 많은 사람도 그의 태어남을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58490563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그가 주 앞에 큰 자가 되며 포도주나 독한 술을 마시지 아니하며 모태로부터 성령의 충만함을 받아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8712516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 자손을 주 곧 그들의 하나님께로 많이 돌아오게 하겠음이라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04129388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또 엘리야의 심령과 능력으로 주 앞에 먼저 와서 아버지의 마음을 자식에게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거스르는 자를 의인의 슬기에 돌아오게 하고 주를 위하여 세운 백성을 준비하리라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4487341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사가랴가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천사에게 이르되 내가 이것을 어떻게 알리요 내가 늙고 아내도 나이가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많으니이다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58974277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천사가 대답하여 이르되 나는 하나님 앞에 서 있는 가브리엘이라 이 좋은 소식을 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말하라고 보내심을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받았노라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6868176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처음부터 목격자와 말씀의 일꾼 된 자들이 전하여 준 그대로 내력을 저술하려고 붓을 든 사람이 많은지라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14586704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이 일이 되는 날까지 네가 말 못하는 자가 되어 능히 말을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네가 내 말을 믿지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아니함이거니와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때가 이르면 내 말이 이루어지리라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58114150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백성들이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사가랴를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기다리며 그가 성전 안에서 지체함을 이상히 여기더라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55308235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나와서 그들에게 말을 못하니 백성들이 그가 성전 안에서 환상을 본 줄 알았더라 그가 몸짓으로 뜻을 표시하며 그냥 말 못하는 대로 있더니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4673735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직무의 날이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집으로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73764249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이후에 그의 아내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엘리사벳이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잉태하고 다섯 달 동안 숨어 있으며 이르되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86895882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나를 돌보시는 날에 사람들 앞에서 내 부끄러움을 없게 하시려고 이렇게 행하심이라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56894463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여섯째 달에 천사 가브리엘이 하나님의 보내심을 받아 갈릴리 나사렛이란 동네에 가서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03917356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다윗의 자손 요셉이라 하는 사람과 약혼한 처녀에게 이르니 그 처녀의 이름은 마리아라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9964648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그에게 들어가 이르되 은혜를 받은 자여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평안할지어다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주께서 너와 함께 하시도다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49209006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처녀가 그 말을 듣고 놀라 이런 인사가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어찌함인가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생각하매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6837513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모든 일을 근원부터 자세히 미루어 살핀 나도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데오빌로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각하에게 차례대로 써 보내는 것이 좋은 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알았노니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92806933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천사가 이르되 마리아여 무서워하지 말라 네가 하나님께 은혜를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입었느니라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4942117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네가 잉태하여 아들을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낳으리니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이름을 예수라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892752678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큰 자가 되고 지극히 높으신 이의 아들이라 일컬어질 것이요 주 하나님께서 그 조상 다윗의 왕위를 그에게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주시리니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250018198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영원히 야곱의 집을 왕으로 다스리실 것이며 그 나라가 무궁하리라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089483635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마리아가 천사에게 말하되 나는 남자를 알지 못하니 어찌 이 일이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있으리이까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823651676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천사가 대답하여 이르되 성령이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임하시고 지극히 높으신 이의 능력이 너를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덮으시리니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이러므로 나실 바 거룩한 이는 하나님의 아들이라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일컬어지리라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40572080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네 친족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엘리사벳도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늙어서 아들을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배었느니라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본래 임신하지 못한다고 알려진 이가 이미 여섯 달이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92478218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대저 하나님의 모든 말씀은 능하지 못하심이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242028728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마리아가 이르되 주의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여종이오니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말씀대로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이루어지이다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천사가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떠나가니라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82021034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때에 마리아가 일어나 빨리 산골로 가서 유대 한 동네에 이르러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212735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각하가 알고 있는 바를 더 확실하게 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함이로라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5816685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사가랴의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집에 들어가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엘리사벳에게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문안하니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597257389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엘리사벳이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마리아가 문안함을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들으매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아이가 복중에서 뛰노는지라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엘리사벳이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성령의 충만함을 받아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552725307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큰 소리로 불러 이르되 여자 중에 네가 복이 있으며 네 태중의 아이도 복이 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50064742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주의 어머니가 내게 나아오니 이 어찌 된 일인가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81500300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네 문안하는 소리가 내 귀에 들릴 때에 아이가 내 복중에서 기쁨으로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뛰놀았도다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561368566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하신 말씀이 반드시 이루어지리라고 믿은 그 여자에게 복이 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938736199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마리아가 이르되 내 영혼이 주를 찬양하며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049287693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마음이 하나님 내 구주를 기뻐하였음은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897770527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여종의 비천함을 돌보셨음이라 보라 이제 후로는 만세에 나를 복이 있다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일컬으리로다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019128790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능하신 이가 큰 일을 내게 행하셨으니 그 이름이 거룩하시며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9654010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유대 왕 헤롯 때에 아비야 반열에 제사장 한 사람이 있었으니 이름은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사가랴요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아내는 아론의 자손이니 이름은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엘리사벳이라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631439239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긍휼하심이 두려워하는 자에게 대대로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296079321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팔로 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보이사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마음의 생각이 교만한 자들을 흩으셨고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75202403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권세 있는 자를 그 위에서 내리치셨으며 비천한 자를 높이셨고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839141003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주리는 자를 좋은 것으로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배불리셨으며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부자는 빈 손으로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보내셨도다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835512853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종 이스라엘을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도우사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긍휼히 여기시고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기억하시되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744219515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조상에게 말씀하신 것과 같이 아브라함과 그 자손에게 영원히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하시리로다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44389901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마리아가 석 달쯤 함께 있다가 집으로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507985718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엘리사벳이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해산할 기한이 차서 아들을 낳으니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218499343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이웃과 친족이 주께서 그를 크게 긍휼히 여기심을 듣고 함께 즐거워하더라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074683490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팔 일이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아이를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할례하러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와서 그 아버지의 이름을 따라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사가랴라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하고자 하더니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8837651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두 사람이 하나님 앞에 의인이니 주의 모든 계명과 규례대로 흠이 없이 행하더라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78923583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어머니가 대답하여 이르되 아니라 요한이라 할 것이라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616195560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이르되 네 친족 중에 이 이름으로 이름한 이가 없다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8611865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아버지께 몸짓하여 무엇으로 이름을 지으려 하는가 물으니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460971232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서판을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달라 하여 그 이름을 요한이라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쓰매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 놀랍게 여기더라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172350139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그 입이 곧 열리고 혀가 풀리며 말을 하여 하나님을 찬송하니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947064515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근처에 사는 자가 다 두려워하고 이 모든 말이 온 유대 산골에 두루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퍼지매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14920536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듣는 사람이 다 이 말을 마음에 두며 이르되 이 아이가 장차 어찌 될까 하니 이는 주의 손이 그와 함께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하심이러라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609404199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부친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사가랴가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성령의 충만함을 받아 예언하여 이르되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840781144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찬송하리로다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 이스라엘의 하나님이여 그 백성을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돌보사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속량하시며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906465117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우리를 위하여 구원의 뿔을 그 종 다윗의 집에 일으키셨으니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7026634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엘리사벳이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잉태를 못하므로 그들에게 자식이 없고 두 사람의 나이가 많더라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04046341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이것은 주께서 예로부터 거룩한 선지자의 입으로 말씀하신 바와 같이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982515791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원수에게서와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우리를 미워하는 모든 자의 손에서 구원하시는 일이라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292303583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조상을 긍휼히 여기시며 그 거룩한 언약을 기억하셨으니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2136560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우리 조상 아브라함에게 하신 맹세라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42211781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원수의 손에서 건지심을 받고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33891303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종신토록 주의 앞에서 성결과 의로 두려움이 없이 섬기게 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29827915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아이여 네가 지극히 높으신 이의 선지자라 일컬음을 받고 주 앞에 앞서 가서 그 길을 준비하여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568991666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백성에게 그 죄 사함으로 말미암는 구원을 알게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935392430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우리 하나님의 긍휼로 인함이라 이로써 돋는 해가 위로부터 우리에게 임하여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541642541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어둠과 죽음의 그늘에 앉은 자에게 비치고 우리 발을 평강의 길로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인도하시리로다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85675473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마침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사가랴가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반열의 차례대로 하나님 앞에서 제사장의 직무를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행할새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418035594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아이가 자라며 심령이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강하여지며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이스라엘에게 나타나는 날까지 빈 들에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있으니라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9137716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제사장의 전례를 따라 제비를 뽑아 주의 성전에 들어가 분향하고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891687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1117</Words>
  <Application>Microsoft Office PowerPoint</Application>
  <PresentationFormat>와이드스크린</PresentationFormat>
  <Paragraphs>160</Paragraphs>
  <Slides>80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80</vt:i4>
      </vt:variant>
    </vt:vector>
  </HeadingPairs>
  <TitlesOfParts>
    <vt:vector size="8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2024-02-13T06:10:29Z</dcterms:modified>
</cp:coreProperties>
</file>