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120:1.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고난을 받을 때에 주님께 부르짖었더니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나에게 응답하여 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120:2.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사기꾼들과 기만자들에게서 내 생명을 구하여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0220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120:3.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사기꾼들아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너희에게 어떻게 하시겠느냐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주님이 너희를 어떻게 벌하시겠느냐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913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120:4.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용사의 날카로운 화살과 싸리나무 숯불로 벌하실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14371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120:5.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괴롭구나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너희와 함께 사는 것이 메섹 사람의 손에서 나그네로 사는 것이나 다름없구나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게달 사람의 천막에서 더부살이하는 것이나 다름없구나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4489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120:6.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지금까지 너무나도 오랫동안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평화를 싫어하는 사람들과 더불어 살아왔구나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40249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120:7.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평화를 사랑하는 사람이다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내가 평화를 말할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전쟁을 생각한다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12775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132</Words>
  <Application>Microsoft Office PowerPoint</Application>
  <PresentationFormat>화면 슬라이드 쇼(16:9)</PresentationFormat>
  <Paragraphs>14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나눔스퀘어 ExtraBold</vt:lpstr>
      <vt:lpstr>Aptos</vt:lpstr>
      <vt:lpstr>Aptos Display</vt:lpstr>
      <vt:lpstr>Arial</vt:lpstr>
      <vt:lpstr>Office 테마</vt:lpstr>
      <vt:lpstr>시 120:1. 내가 고난을 받을 때에 주님께 부르짖었더니, 주님께서 나에게 응답하여 주셨다.</vt:lpstr>
      <vt:lpstr>시 120:2. 주님, 사기꾼들과 기만자들에게서 내 생명을 구하여 주십시오.</vt:lpstr>
      <vt:lpstr>시 120:3. 너희, 사기꾼들아, 하나님이 너희에게 어떻게 하시겠느냐? 주님이 너희를 어떻게 벌하시겠느냐?</vt:lpstr>
      <vt:lpstr>시 120:4. 용사의 날카로운 화살과 싸리나무 숯불로 벌하실 것이다!</vt:lpstr>
      <vt:lpstr>시 120:5. 괴롭구나! 너희와 함께 사는 것이 메섹 사람의 손에서 나그네로 사는 것이나 다름없구나. 게달 사람의 천막에서 더부살이하는 것이나 다름없구나.</vt:lpstr>
      <vt:lpstr>시 120:6. 내가 지금까지 너무나도 오랫동안, 평화를 싫어하는 사람들과 더불어 살아왔구나.</vt:lpstr>
      <vt:lpstr>시 120:7. 나는 평화를 사랑하는 사람이다. 그러나 내가 평화를 말할 때에, 그들은 전쟁을 생각한다.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2024-10-24T03:32:34Z</dcterms:modified>
</cp:coreProperties>
</file>